
<file path=META-INF/manifest.xml><?xml version="1.0" encoding="utf-8"?>
<manifest:manifest xmlns:manifest="urn:oasis:names:tc:opendocument:xmlns:manifest:1.0" xmlns:loext="urn:org:documentfoundation:names:experimental:office:xmlns:loext:1.0" manifest:version="1.2">
  <manifest:file-entry manifest:full-path="/" manifest:version="1.2" manifest:media-type="application/vnd.oasis.opendocument.presentation"/>
  <manifest:file-entry manifest:full-path="Configurations2/" manifest:media-type="application/vnd.sun.xml.ui.configuration"/>
  <manifest:file-entry manifest:full-path="styles.xml" manifest:media-type="text/xml"/>
  <manifest:file-entry manifest:full-path="Pictures/10000000000002650000024E36E7E11FCD60652F.png" manifest:media-type="image/png"/>
  <manifest:file-entry manifest:full-path="Pictures/100000000000078000000438AF80E745C2EA387D.jpg" manifest:media-type="image/jpeg"/>
  <manifest:file-entry manifest:full-path="Pictures/100002000000024C000002015A786BB5FB58BAD9.png" manifest:media-type="image/png"/>
  <manifest:file-entry manifest:full-path="Pictures/10000000000000B8000000B8794C25D8F3CA6C7D.png" manifest:media-type="image/png"/>
  <manifest:file-entry manifest:full-path="Pictures/10000201000001600000008B8893ADDDE9EBBB18.png" manifest:media-type="image/png"/>
  <manifest:file-entry manifest:full-path="Pictures/1000020000000355000001E6697A01C031CBA70E.png" manifest:media-type="image/png"/>
  <manifest:file-entry manifest:full-path="Pictures/10000000000000EC00000075D9DF26A70082D7B6.jpg" manifest:media-type="image/jpeg"/>
  <manifest:file-entry manifest:full-path="Pictures/10000000000000B8000000B4C79912E4BE80403F.png" manifest:media-type="image/png"/>
  <manifest:file-entry manifest:full-path="Pictures/10000000000000B5000000B72BE18C6882C48CCB.png" manifest:media-type="image/png"/>
  <manifest:file-entry manifest:full-path="Pictures/10000201000004BD0000031907FC5741C91D9A73.png" manifest:media-type="image/png"/>
  <manifest:file-entry manifest:full-path="Pictures/10000201000001610000007927C1C5AF95086311.png" manifest:media-type="image/png"/>
  <manifest:file-entry manifest:full-path="Pictures/10000000000000C9000001195F3D3103C12C200B.jpg" manifest:media-type="image/jpeg"/>
  <manifest:file-entry manifest:full-path="Pictures/1000000000000320000001C251ED7F8299712B91.jpg" manifest:media-type="image/jpeg"/>
  <manifest:file-entry manifest:full-path="Pictures/10000000000001600000008B8F61EE11FDB108B8.png" manifest:media-type="image/png"/>
  <manifest:file-entry manifest:full-path="Pictures/100000000000041C000004441D8965A3EE1CA789.jpg" manifest:media-type="image/jpeg"/>
  <manifest:file-entry manifest:full-path="Pictures/10000000000000C2000001151B1F5B7A95B42876.jpg" manifest:media-type="image/jpeg"/>
  <manifest:file-entry manifest:full-path="Pictures/10000000000000B7000000B8A6A18B0158EBCAAD.png" manifest:media-type="image/png"/>
  <manifest:file-entry manifest:full-path="Pictures/1000000000000494000002C54C37C8A5ABA37068.jpg" manifest:media-type="image/jpeg"/>
  <manifest:file-entry manifest:full-path="Pictures/10000000000000B8000000B8409B2182883D6DA7.png" manifest:media-type="image/png"/>
  <manifest:file-entry manifest:full-path="Pictures/100000000000008000000080C2667F8E5AD5859A.png" manifest:media-type="image/png"/>
  <manifest:file-entry manifest:full-path="Pictures/2000022600007B590000334B22146A22D1EDB5D5.svm" manifest:media-type="image/x-svm"/>
  <manifest:file-entry manifest:full-path="Pictures/10000000000002650000024E58226CE2EC611169.png" manifest:media-type="image/png"/>
  <manifest:file-entry manifest:full-path="Pictures/10000000000002660000024106152CBB2AAA41CF.png" manifest:media-type="image/png"/>
  <manifest:file-entry manifest:full-path="Pictures/10000000000000B7000000B72116AD2601677E15.png" manifest:media-type="image/png"/>
  <manifest:file-entry manifest:full-path="Pictures/10000000000000B7000000B7356BC7332332B8A2.png" manifest:media-type="image/png"/>
  <manifest:file-entry manifest:full-path="Pictures/10000200000004A9000001F097F3F72BA756BBD0.png" manifest:media-type="image/png"/>
  <manifest:file-entry manifest:full-path="Pictures/10000000000001090000008D7AFB89B61FBA12D4.jpg" manifest:media-type="image/jpeg"/>
  <manifest:file-entry manifest:full-path="Pictures/10000000000000BA000000BA650ED8E62929689B.png" manifest:media-type="image/png"/>
  <manifest:file-entry manifest:full-path="Pictures/10000000000003DE0000044609EB81AFAB7CD008.jpg" manifest:media-type="image/jpeg"/>
  <manifest:file-entry manifest:full-path="Pictures/10000201000000B7000000B7D0930FF8B1F8A686.png" manifest:media-type="image/png"/>
  <manifest:file-entry manifest:full-path="Pictures/100002010000042C00000259271E78998C124005.png" manifest:media-type="image/png"/>
  <manifest:file-entry manifest:full-path="Pictures/10000000000000BA000000BA608365B7B4E368BB.png" manifest:media-type="image/png"/>
  <manifest:file-entry manifest:full-path="Pictures/1000020100000110000000470D4731C5537DB806.png" manifest:media-type="image/png"/>
  <manifest:file-entry manifest:full-path="Pictures/100002010000006600000067D32BC45B7CAEEC5B.png" manifest:media-type="image/png"/>
  <manifest:file-entry manifest:full-path="Pictures/2000003F000058320000323C1AC38950ECCEF8CC.svm" manifest:media-type="image/x-svm"/>
  <manifest:file-entry manifest:full-path="Pictures/10000201000001540000004BE9DD73A6BEC2C3EE.png" manifest:media-type="image/png"/>
  <manifest:file-entry manifest:full-path="Pictures/100002010000008F0000002D107AA2C7CD05A899.png" manifest:media-type="image/png"/>
  <manifest:file-entry manifest:full-path="Pictures/100000000000019D000000D58346559C6659E431.jpg" manifest:media-type="image/jpeg"/>
  <manifest:file-entry manifest:full-path="Pictures/1000000000000320000001C282304DB86CB7B797.jpg" manifest:media-type="image/jpeg"/>
  <manifest:file-entry manifest:full-path="Pictures/10000000000001E70000006C7116842D0DD97A63.jpg" manifest:media-type="image/jpeg"/>
  <manifest:file-entry manifest:full-path="Pictures/10000000000000C300000116F729B2BDC517712F.jpg" manifest:media-type="image/jpeg"/>
  <manifest:file-entry manifest:full-path="Pictures/10000000000007D80000046426419B92E7CD9057.jpg" manifest:media-type="image/jpeg"/>
  <manifest:file-entry manifest:full-path="Pictures/1000000000000320000001C27A5AADBEB606A267.jpg" manifest:media-type="image/jpeg"/>
  <manifest:file-entry manifest:full-path="Pictures/10000201000003EB00000233A3404DFDEA5C8922.png" manifest:media-type="image/png"/>
  <manifest:file-entry manifest:full-path="Pictures/1000000000000320000001C2AE655A3193DDD826.jpg" manifest:media-type="image/jpeg"/>
  <manifest:file-entry manifest:full-path="Pictures/10000000000001090000008C90B095F1CC2E8125.jpg" manifest:media-type="image/jpeg"/>
  <manifest:file-entry manifest:full-path="Pictures/10000000000000B10000005E41E353CAC100E30D.jpg" manifest:media-type="image/jpeg"/>
  <manifest:file-entry manifest:full-path="Pictures/100000000000010C0000009F8A6ECD09B2F61D60.jpg" manifest:media-type="image/jpeg"/>
  <manifest:file-entry manifest:full-path="Pictures/10000000000000CE0000006EB1A6692C8ED5F890.jpg" manifest:media-type="image/jpeg"/>
  <manifest:file-entry manifest:full-path="Pictures/10000000000000B10000005D07813C696534D620.jpg" manifest:media-type="image/jpeg"/>
  <manifest:file-entry manifest:full-path="Pictures/10000000000001080000008BBF28B2DF245DE29C.jpg" manifest:media-type="image/jpeg"/>
  <manifest:file-entry manifest:full-path="Pictures/10000000000000EC0000007C8FC4952B873C3D7B.jpg" manifest:media-type="image/jpeg"/>
  <manifest:file-entry manifest:full-path="Pictures/10000201000007360000017F31FFEC17BE9073F4.png" manifest:media-type="image/png"/>
  <manifest:file-entry manifest:full-path="Pictures/10000000000000C400000116A2AAFCD65293F9EA.jpg" manifest:media-type="image/jpeg"/>
  <manifest:file-entry manifest:full-path="Pictures/10000000000007CE000004423D8C49B4CBACF97A.jpg" manifest:media-type="image/jpeg"/>
  <manifest:file-entry manifest:full-path="Pictures/10000201000000630000006032E0064C153B75E1.png" manifest:media-type="image/png"/>
  <manifest:file-entry manifest:full-path="Pictures/10000000000000C60000011988258C210BB60681.jpg" manifest:media-type="image/jpeg"/>
  <manifest:file-entry manifest:full-path="Pictures/10000000000004FE000002D064B82BDA9AFD33F5.jpg" manifest:media-type="image/jpeg"/>
  <manifest:file-entry manifest:full-path="Pictures/10000000000000C60000011931FCE01D0B093D1E.jpg" manifest:media-type="image/jpeg"/>
  <manifest:file-entry manifest:full-path="Pictures/10000201000000C2000000BCB77F134285DF32BF.png" manifest:media-type="image/png"/>
  <manifest:file-entry manifest:full-path="Pictures/100002010000003A0000003AA5AA8833FCB19DD2.png" manifest:media-type="image/png"/>
  <manifest:file-entry manifest:full-path="Pictures/10000000000007E700000423029B3A5E997FAB10.jpg" manifest:media-type="image/jpeg"/>
  <manifest:file-entry manifest:full-path="Pictures/10000000000002B30000031B2997D783898F97C6.jpg" manifest:media-type="image/jpeg"/>
  <manifest:file-entry manifest:full-path="Pictures/200000F400003CBC000034FDE765E21C06A1283A.svm" manifest:media-type="image/x-svm"/>
  <manifest:file-entry manifest:full-path="Pictures/10000000000005EE000003B33D75A6D9A64E737F.jpg" manifest:media-type="image/jpeg"/>
  <manifest:file-entry manifest:full-path="Pictures/1000020100000279000001641667210DDDBDC912.png" manifest:media-type="image/png"/>
  <manifest:file-entry manifest:full-path="Pictures/100000000000027100000161F5C0EC2E4A6042BD.jpg" manifest:media-type="image/jpeg"/>
  <manifest:file-entry manifest:full-path="Pictures/1000000000000280000001684810FEF63AB891AF.jpg" manifest:media-type="image/jpeg"/>
  <manifest:file-entry manifest:full-path="Pictures/10001CA00000140B0000140BA4D782D923B3DD0C.emf" manifest:media-type="image/x-emf"/>
  <manifest:file-entry manifest:full-path="Pictures/10000201000000C2000000C2C2C53CE45ADC2D55.png" manifest:media-type="image/png"/>
  <manifest:file-entry manifest:full-path="Pictures/10000000000007CF00000384151AFDD1AEEEDFF5.jpg" manifest:media-type="image/jpeg"/>
  <manifest:file-entry manifest:full-path="Pictures/10000000000007CF00000384743B287028ACBE87.jpg" manifest:media-type="image/jpeg"/>
  <manifest:file-entry manifest:full-path="Pictures/100000000000093B000004C314BA4313F2FF5D71.jpg" manifest:media-type="image/jpeg"/>
  <manifest:file-entry manifest:full-path="Pictures/10000000000004540000033F22CCCDA2E8300B79.jpg" manifest:media-type="image/jpeg"/>
  <manifest:file-entry manifest:full-path="Pictures/10000201000002ED00000464E746D87C97E5CEC2.png" manifest:media-type="image/png"/>
  <manifest:file-entry manifest:full-path="Pictures/100000000000059200000414AA589E6856B37AE9.jpg" manifest:media-type="image/jpeg"/>
  <manifest:file-entry manifest:full-path="Pictures/100000000000038300000398785D65088679430B.jpg" manifest:media-type="image/jpeg"/>
  <manifest:file-entry manifest:full-path="Pictures/100000000000032B000003FCE659DC4043599F85.jpg" manifest:media-type="image/jpeg"/>
  <manifest:file-entry manifest:full-path="Pictures/10000201000007CF000003DAAC6B3D0DC974B5A7.png" manifest:media-type="image/png"/>
  <manifest:file-entry manifest:full-path="Pictures/100000000000069E000003805DA90430FDA26E77.jpg" manifest:media-type="image/jpeg"/>
  <manifest:file-entry manifest:full-path="Pictures/10000000000007CD000004D98A13EC2E11D8487D.jpg" manifest:media-type="image/jpeg"/>
  <manifest:file-entry manifest:full-path="Pictures/10000201000003C0000000CF20A5ABA8C5A9FB91.png" manifest:media-type="image/png"/>
  <manifest:file-entry manifest:full-path="Pictures/1000020100000181000000CFC938E5CA03B1C370.png" manifest:media-type="image/png"/>
  <manifest:file-entry manifest:full-path="Thumbnails/thumbnail.png" manifest:media-type="image/png"/>
  <manifest:file-entry manifest:full-path="content.xml" manifest:media-type="text/xml"/>
  <manifest:file-entry manifest:full-path="settings.xml" manifest:media-type="text/xml"/>
  <manifest:file-entry manifest:full-path="meta.xml" manifest:media-type="text/xml"/>
</manifest:manifest>
</file>

<file path=content.xml><?xml version="1.0" encoding="utf-8"?>
<office:document-content xmlns:office="urn:oasis:names:tc:opendocument:xmlns:office:1.0" xmlns:style="urn:oasis:names:tc:opendocument:xmlns:style:1.0" xmlns:text="urn:oasis:names:tc:opendocument:xmlns:text:1.0" xmlns:table="urn:oasis:names:tc:opendocument:xmlns:table:1.0" xmlns:draw="urn:oasis:names:tc:opendocument:xmlns:drawing:1.0" xmlns:fo="urn:oasis:names:tc:opendocument:xmlns:xsl-fo-compatible:1.0" xmlns:xlink="http://www.w3.org/1999/xlink" xmlns:dc="http://purl.org/dc/elements/1.1/" xmlns:meta="urn:oasis:names:tc:opendocument:xmlns:meta:1.0" xmlns:number="urn:oasis:names:tc:opendocument:xmlns:datastyle:1.0" xmlns:presentation="urn:oasis:names:tc:opendocument:xmlns:presentation:1.0" xmlns:svg="urn:oasis:names:tc:opendocument:xmlns:svg-compatible:1.0" xmlns:chart="urn:oasis:names:tc:opendocument:xmlns:chart:1.0" xmlns:dr3d="urn:oasis:names:tc:opendocument:xmlns:dr3d:1.0" xmlns:math="http://www.w3.org/1998/Math/MathML" xmlns:form="urn:oasis:names:tc:opendocument:xmlns:form:1.0" xmlns:script="urn:oasis:names:tc:opendocument:xmlns:script:1.0" xmlns:ooo="http://openoffice.org/2004/office" xmlns:ooow="http://openoffice.org/2004/writer" xmlns:oooc="http://openoffice.org/2004/calc" xmlns:dom="http://www.w3.org/2001/xml-events" xmlns:xforms="http://www.w3.org/2002/xforms" xmlns:xsd="http://www.w3.org/2001/XMLSchema" xmlns:xsi="http://www.w3.org/2001/XMLSchema-instance" xmlns:smil="urn:oasis:names:tc:opendocument:xmlns:smil-compatible:1.0" xmlns:anim="urn:oasis:names:tc:opendocument:xmlns:animation:1.0" xmlns:rpt="http://openoffice.org/2005/report" xmlns:of="urn:oasis:names:tc:opendocument:xmlns:of:1.2" xmlns:xhtml="http://www.w3.org/1999/xhtml" xmlns:grddl="http://www.w3.org/2003/g/data-view#" xmlns:officeooo="http://openoffice.org/2009/office" xmlns:tableooo="http://openoffice.org/2009/table" xmlns:drawooo="http://openoffice.org/2010/draw" xmlns:calcext="urn:org:documentfoundation:names:experimental:calc:xmlns:calcext:1.0" xmlns:loext="urn:org:documentfoundation:names:experimental:office:xmlns:loext:1.0" xmlns:field="urn:openoffice:names:experimental:ooo-ms-interop:xmlns:field:1.0" xmlns:formx="urn:openoffice:names:experimental:ooxml-odf-interop:xmlns:form:1.0" xmlns:css3t="http://www.w3.org/TR/css3-text/" office:version="1.2">
  <office:scripts/>
  <office:font-face-decls>
    <style:font-face style:name="+mn-cs" svg:font-family="+mn-cs"/>
    <style:font-face style:name="+mn-ea" svg:font-family="+mn-ea"/>
    <style:font-face style:name="Arial" svg:font-family="Arial"/>
    <style:font-face style:name="Arial Nova Cond1" svg:font-family="'Arial Nova Cond'"/>
    <style:font-face style:name="Calibri" svg:font-family="Calibri"/>
    <style:font-face style:name="Calibri Light" svg:font-family="'Calibri Light'"/>
    <style:font-face style:name="Futura" svg:font-family="Futura"/>
    <style:font-face style:name="Futura Medium" svg:font-family="'Futura Medium'"/>
    <style:font-face style:name="ＭＳ Ｐゴシック" svg:font-family="'ＭＳ Ｐゴシック'"/>
    <style:font-face style:name="Calibri2" svg:font-family="Calibri" style:font-family-generic="modern" style:font-pitch="fixed"/>
    <style:font-face style:name="DIN 20141" svg:font-family="'DIN 2014'" style:font-family-generic="modern" style:font-pitch="fixed"/>
    <style:font-face style:name="DIN 2014 Bold1" svg:font-family="'DIN 2014 Bold'" style:font-family-generic="modern" style:font-pitch="fixed"/>
    <style:font-face style:name="DIN 2014 Demi1" svg:font-family="'DIN 2014 Demi'" style:font-family-generic="modern" style:font-pitch="fixed"/>
    <style:font-face style:name="Times New Roman1" svg:font-family="'Times New Roman'" style:font-family-generic="modern" style:font-pitch="fixed"/>
    <style:font-face style:name="Liberation Sans" svg:font-family="'Liberation Sans'" style:font-family-generic="roman" style:font-pitch="variable"/>
    <style:font-face style:name="Liberation Serif" svg:font-family="'Liberation Serif'" style:font-family-generic="roman" style:font-pitch="variable"/>
    <style:font-face style:name="Times New Roman" svg:font-family="'Times New Roman'" style:font-family-generic="roman" style:font-pitch="variable"/>
    <style:font-face style:name="Arial2" svg:font-family="Arial" style:font-family-generic="swiss" style:font-pitch="variable"/>
    <style:font-face style:name="Arial Nova" svg:font-family="'Arial Nova'" style:font-family-generic="swiss" style:font-pitch="variable"/>
    <style:font-face style:name="Arial Nova Cond" svg:font-family="'Arial Nova Cond'" style:font-family-generic="swiss" style:font-pitch="variable"/>
    <style:font-face style:name="Calibri1" svg:font-family="Calibri" style:font-family-generic="swiss" style:font-pitch="variable"/>
    <style:font-face style:name="DIN 2014" svg:font-family="'DIN 2014'" style:font-family-generic="swiss" style:font-pitch="variable"/>
    <style:font-face style:name="DIN 2014 Bold" svg:font-family="'DIN 2014 Bold'" style:font-family-generic="swiss" style:font-pitch="variable"/>
    <style:font-face style:name="DIN 2014 Demi" svg:font-family="'DIN 2014 Demi'" style:font-family-generic="swiss" style:font-pitch="variable"/>
    <style:font-face style:name="Arial1" svg:font-family="Arial" style:font-family-generic="system" style:font-pitch="variable"/>
    <style:font-face style:name="Microsoft YaHei" svg:font-family="'Microsoft YaHei'" style:font-family-generic="system" style:font-pitch="variable"/>
    <style:font-face style:name="Segoe UI" svg:font-family="'Segoe UI'" style:font-family-generic="system" style:font-pitch="variable"/>
    <style:font-face style:name="Tahoma" svg:font-family="Tahoma" style:font-family-generic="system" style:font-pitch="variable"/>
  </office:font-face-decls>
  <office:automatic-styles>
    <style:style style:name="dp1" style:family="drawing-page">
      <style:drawing-page-properties presentation:background-visible="true" presentation:background-objects-visible="true" presentation:display-footer="false" presentation:display-page-number="false" presentation:display-date-time="false"/>
    </style:style>
    <style:style style:name="dp2" style:family="drawing-page">
      <style:drawing-page-properties presentation:display-header="false" presentation:display-footer="false" presentation:display-page-number="false" presentation:display-date-time="false"/>
    </style:style>
    <style:style style:name="dp3" style:family="drawing-page">
      <style:drawing-page-properties presentation:background-visible="true" presentation:background-objects-visible="true" draw:fill="solid" draw:fill-color="#182644" presentation:display-footer="false" presentation:display-page-number="false" presentation:display-date-time="false"/>
    </style:style>
    <style:style style:name="dp4" style:family="drawing-page">
      <style:drawing-page-properties presentation:display-header="true" presentation:display-footer="true" presentation:display-page-number="false" presentation:display-date-time="true"/>
    </style:style>
    <style:style style:name="dp5" style:family="drawing-page">
      <style:drawing-page-properties presentation:background-visible="true" presentation:background-objects-visible="true" draw:fill="solid" draw:fill-color="#030906" presentation:display-footer="false" presentation:display-page-number="false" presentation:display-date-time="false"/>
    </style:style>
    <style:style style:name="dp6" style:family="drawing-page">
      <style:drawing-page-properties presentation:background-visible="true" presentation:background-objects-visible="true" presentation:display-footer="false" presentation:display-page-number="false" presentation:display-date-time="false" smil:type="fade" smil:subtype="crossfade" smil:fadeColor="#000000"/>
    </style:style>
    <style:style style:name="gr1" style:family="graphic" style:parent-style-name="Object_20_with_20_no_20_fill_20_and_20_no_20_line">
      <style:graphic-properties draw:stroke="none" svg:stroke-width="0cm" draw:fill="none" draw:textarea-vertical-align="top" draw:auto-grow-height="false" fo:padding-top="0.125cm" fo:padding-bottom="0.125cm" fo:padding-left="0.25cm" fo:padding-right="0.25cm" fo:wrap-option="wrap" draw:color-mode="standard" draw:luminance="0%" draw:contrast="0%" draw:gamma="100%" draw:red="0%" draw:green="0%" draw:blue="0%" fo:clip="rect(0cm, 0cm, 0cm, 0cm)" draw:image-opacity="100%" style:mirror="none"/>
    </style:style>
    <style:style style:name="gr2" style:family="graphic" style:parent-style-name="standard">
      <style:graphic-properties draw:stroke="none" svg:stroke-width="0cm" draw:fill="none" draw:textarea-vertical-align="top" draw:auto-grow-height="true" draw:fit-to-size="false" style:shrink-to-fit="false" fo:min-height="0cm" fo:min-width="0cm" fo:padding-top="0.125cm" fo:padding-bottom="0.125cm" fo:padding-left="0.25cm" fo:padding-right="0.25cm" fo:wrap-option="wrap"/>
    </style:style>
    <style:style style:name="gr3" style:family="graphic" style:parent-style-name="standard">
      <style:graphic-properties draw:stroke="none" svg:stroke-width="0.035cm" draw:stroke-linejoin="miter" draw:fill="solid" draw:fill-color="#005a9c" draw:textarea-vertical-align="middle" draw:auto-grow-height="false" draw:fit-to-size="false" style:shrink-to-fit="false" fo:min-height="0cm" fo:min-width="0cm" fo:padding-top="0.125cm" fo:padding-bottom="0.125cm" fo:padding-left="0.25cm" fo:padding-right="0.25cm" fo:wrap-option="wrap"/>
    </style:style>
    <style:style style:name="gr4" style:family="graphic" style:parent-style-name="standard">
      <style:graphic-properties draw:stroke="none" svg:stroke-width="0.035cm" draw:stroke-linejoin="miter" draw:fill="solid" draw:fill-color="#c00000" draw:textarea-vertical-align="middle" draw:auto-grow-height="false" draw:fit-to-size="false" style:shrink-to-fit="false" fo:min-height="0cm" fo:min-width="0cm" fo:padding-top="0.125cm" fo:padding-bottom="0.125cm" fo:padding-left="0.25cm" fo:padding-right="0.25cm" fo:wrap-option="wrap"/>
    </style:style>
    <style:style style:name="gr5" style:family="graphic">
      <style:graphic-properties style:protect="size"/>
    </style:style>
    <style:style style:name="gr6" style:family="graphic" style:parent-style-name="Object_20_with_20_no_20_fill_20_and_20_no_20_line">
      <style:graphic-properties draw:stroke="solid" svg:stroke-width="0.176cm" svg:stroke-color="#ffffff" draw:fill="solid" draw:fill-color="#002060" draw:textarea-vertical-align="top" draw:auto-grow-height="false" fo:padding-top="0.125cm" fo:padding-bottom="0.125cm" fo:padding-left="0.25cm" fo:padding-right="0.25cm" fo:wrap-option="wrap" draw:color-mode="standard" draw:luminance="0%" draw:contrast="0%" draw:gamma="100%" draw:red="0%" draw:green="0%" draw:blue="0%" fo:clip="rect(0cm, 0cm, 0cm, 0cm)" draw:image-opacity="100%" style:mirror="none"/>
    </style:style>
    <style:style style:name="gr7" style:family="graphic" style:parent-style-name="standard">
      <style:graphic-properties draw:stroke="none" svg:stroke-width="0.026cm" draw:stroke-linejoin="miter" draw:fill="none" draw:textarea-vertical-align="middle" draw:auto-grow-height="false" draw:fit-to-size="false" style:shrink-to-fit="false" fo:min-height="0cm" fo:min-width="0cm" fo:padding-top="0.125cm" fo:padding-bottom="0.125cm" fo:padding-left="0.25cm" fo:padding-right="0.25cm" fo:wrap-option="wrap"/>
    </style:style>
    <style:style style:name="gr8" style:family="graphic" style:parent-style-name="standard">
      <style:graphic-properties draw:stroke="none" svg:stroke-width="0.106cm" draw:stroke-linejoin="miter" draw:fill="solid" draw:fill-color="#002060" draw:textarea-vertical-align="middle" draw:auto-grow-height="false" draw:fit-to-size="false" style:shrink-to-fit="false" fo:min-height="0cm" fo:min-width="0cm" fo:padding-top="0.125cm" fo:padding-bottom="0.125cm" fo:padding-left="0.25cm" fo:padding-right="0.25cm" fo:wrap-option="wrap"/>
    </style:style>
    <style:style style:name="gr9" style:family="graphic" style:parent-style-name="standard">
      <style:graphic-properties draw:stroke="none" svg:stroke-width="0.106cm" draw:stroke-linejoin="miter" draw:fill="solid" draw:fill-color="#ff0000" draw:textarea-vertical-align="middle" draw:auto-grow-height="false" draw:fit-to-size="false" style:shrink-to-fit="false" fo:min-height="0cm" fo:min-width="0cm" fo:padding-top="0.125cm" fo:padding-bottom="0.125cm" fo:padding-left="0.25cm" fo:padding-right="0.25cm" fo:wrap-option="wrap"/>
    </style:style>
    <style:style style:name="gr10" style:family="graphic" style:parent-style-name="standard">
      <style:graphic-properties draw:stroke="solid" svg:stroke-width="0.159cm" svg:stroke-color="#00b050" draw:stroke-linejoin="miter" draw:fill="bitmap" draw:fill-image-name="Bitmap_20_1" draw:fill-image-width="10.385cm" draw:fill-image-height="9.999cm" style:repeat="stretch" draw:textarea-vertical-align="middle" draw:auto-grow-height="false" draw:fit-to-size="false" style:shrink-to-fit="false" fo:min-height="0cm" fo:min-width="0cm" fo:padding-top="0.226cm" fo:padding-bottom="0.226cm" fo:padding-left="0.226cm" fo:padding-right="0.226cm" fo:wrap-option="wrap" fo:clip="rect(0cm, 0cm, 0.259cm, 0cm)"/>
    </style:style>
    <style:style style:name="gr11" style:family="graphic" style:parent-style-name="standard">
      <style:graphic-properties draw:stroke="solid" svg:stroke-width="0.159cm" svg:stroke-color="#0070c0" draw:stroke-linejoin="miter" draw:fill="bitmap" draw:fill-image-name="msFillBitmap_20_2" draw:fill-image-width="10.385cm" draw:fill-image-height="9.999cm" style:repeat="stretch" draw:textarea-vertical-align="middle" draw:auto-grow-height="false" draw:fit-to-size="false" style:shrink-to-fit="false" fo:min-height="0cm" fo:min-width="0cm" fo:padding-top="0.226cm" fo:padding-bottom="0.226cm" fo:padding-left="0.226cm" fo:padding-right="0.226cm" fo:wrap-option="wrap" fo:clip="rect(0cm, 0cm, 0cm, 0cm)"/>
    </style:style>
    <style:style style:name="gr12" style:family="graphic" style:parent-style-name="standard">
      <style:graphic-properties draw:stroke="solid" svg:stroke-width="0.159cm" svg:stroke-color="#ffffff" draw:stroke-linejoin="miter" draw:fill="bitmap" draw:fill-image-name="msFillBitmap_20_3" draw:fill-image-width="10.402cm" draw:fill-image-height="9.999cm" style:repeat="stretch" draw:textarea-vertical-align="middle" draw:auto-grow-height="false" draw:fit-to-size="false" style:shrink-to-fit="false" fo:min-height="0cm" fo:min-width="0cm" fo:padding-top="0.226cm" fo:padding-bottom="0.226cm" fo:padding-left="0.226cm" fo:padding-right="0.226cm" fo:wrap-option="wrap" fo:clip="rect(0cm, 0cm, 0.59cm, 0cm)"/>
    </style:style>
    <style:style style:name="gr13" style:family="graphic" style:parent-style-name="standard">
      <style:graphic-properties draw:stroke="solid" svg:stroke-width="0.159cm" svg:stroke-color="#c00000" draw:stroke-linejoin="miter" draw:fill="bitmap" draw:fill-image-name="msFillBitmap_20_4" draw:fill-image-width="10.542cm" draw:fill-image-height="9.999cm" style:repeat="stretch" draw:textarea-vertical-align="middle" draw:auto-grow-height="false" draw:fit-to-size="false" style:shrink-to-fit="false" fo:min-height="0cm" fo:min-width="0cm" fo:padding-top="0.226cm" fo:padding-bottom="0.226cm" fo:padding-left="0.226cm" fo:padding-right="0.226cm" fo:wrap-option="wrap" fo:clip="rect(0cm, 0cm, 0.59cm, 0cm)"/>
    </style:style>
    <style:style style:name="gr14" style:family="graphic" style:parent-style-name="standard">
      <style:graphic-properties draw:stroke="none" svg:stroke-width="0.035cm" draw:stroke-linejoin="miter" draw:fill="solid" draw:fill-color="#005a9c" draw:opacity="75%" draw:textarea-vertical-align="middle" draw:auto-grow-height="false" draw:fit-to-size="false" style:shrink-to-fit="false" fo:min-height="0cm" fo:min-width="0cm" fo:padding-top="0.125cm" fo:padding-bottom="0.125cm" fo:padding-left="0.25cm" fo:padding-right="0.25cm" fo:wrap-option="wrap"/>
    </style:style>
    <style:style style:name="gr15" style:family="graphic" style:parent-style-name="standard">
      <style:graphic-properties draw:stroke="none" svg:stroke-width="0.035cm" draw:stroke-linejoin="miter" draw:fill="solid" draw:fill-color="#c00000" draw:textarea-vertical-align="middle" draw:auto-grow-height="false" draw:fit-to-size="false" style:shrink-to-fit="false" fo:min-height="0cm" fo:min-width="0cm" fo:padding-top="0.125cm" fo:padding-bottom="0.125cm" fo:padding-left="0.25cm" fo:padding-right="0.25cm" fo:wrap-option="wrap"/>
    </style:style>
    <style:style style:name="gr16" style:family="graphic" style:parent-style-name="standard">
      <style:graphic-properties draw:stroke="none" svg:stroke-width="0.035cm" draw:stroke-linejoin="miter" draw:fill="solid" draw:fill-color="#c00000" draw:opacity="95%" draw:textarea-vertical-align="middle" draw:auto-grow-height="false" draw:fit-to-size="false" style:shrink-to-fit="false" fo:min-height="0cm" fo:min-width="0cm" fo:padding-top="0.125cm" fo:padding-bottom="0.125cm" fo:padding-left="0.25cm" fo:padding-right="0.25cm" fo:wrap-option="wrap"/>
    </style:style>
    <style:style style:name="gr17" style:family="graphic" style:parent-style-name="standard">
      <style:graphic-properties draw:stroke="none" svg:stroke-width="0.035cm" draw:stroke-linejoin="miter" draw:fill="solid" draw:fill-color="#005a9c" draw:textarea-vertical-align="middle" draw:auto-grow-height="false" draw:fit-to-size="false" style:shrink-to-fit="false" fo:min-height="0cm" fo:min-width="0cm" fo:padding-top="0.125cm" fo:padding-bottom="0.125cm" fo:padding-left="0.25cm" fo:padding-right="0.25cm" fo:wrap-option="wrap"/>
    </style:style>
    <style:style style:name="gr18" style:family="graphic" style:parent-style-name="standard">
      <style:graphic-properties draw:stroke="solid" svg:stroke-width="0.212cm" svg:stroke-color="#ff0000" draw:stroke-linejoin="miter" draw:fill="none" draw:textarea-vertical-align="middle" draw:auto-grow-height="false" draw:fit-to-size="false" style:shrink-to-fit="false" fo:min-height="0cm" fo:min-width="0cm" fo:padding-top="0.125cm" fo:padding-bottom="0.125cm" fo:padding-left="0.25cm" fo:padding-right="0.25cm" fo:wrap-option="wrap"/>
    </style:style>
    <style:style style:name="gr19" style:family="graphic" style:parent-style-name="standard">
      <style:graphic-properties draw:stroke="solid" svg:stroke-width="0.035cm" svg:stroke-color="#ffffff" draw:stroke-linejoin="miter" draw:fill="solid" draw:fill-color="#3a8da9" draw:textarea-vertical-align="middle" draw:auto-grow-height="false" draw:fit-to-size="false" style:shrink-to-fit="false" fo:min-height="0cm" fo:min-width="0cm" fo:padding-top="0.395cm" fo:padding-bottom="0.395cm" fo:padding-left="0.395cm" fo:padding-right="0.395cm" fo:wrap-option="wrap"/>
    </style:style>
    <style:style style:name="gr20" style:family="graphic" style:parent-style-name="standard">
      <style:graphic-properties draw:stroke="solid" svg:stroke-width="0.035cm" svg:stroke-color="#ffffff" draw:stroke-linejoin="miter" draw:fill="solid" draw:fill-color="#ff4f4f" draw:textarea-vertical-align="middle" draw:auto-grow-height="false" draw:fit-to-size="false" style:shrink-to-fit="false" fo:min-height="0cm" fo:min-width="0cm" fo:padding-top="0.395cm" fo:padding-bottom="0.395cm" fo:padding-left="0.395cm" fo:padding-right="0.395cm" fo:wrap-option="wrap"/>
    </style:style>
    <style:style style:name="gr21" style:family="graphic" style:parent-style-name="standard">
      <style:graphic-properties draw:stroke="solid" svg:stroke-width="0.035cm" svg:stroke-color="#ffffff" draw:stroke-linejoin="miter" draw:fill="solid" draw:fill-color="#ffffff" draw:textarea-vertical-align="middle" draw:auto-grow-height="false" draw:fit-to-size="false" style:shrink-to-fit="false" fo:min-height="0cm" fo:min-width="0cm" fo:padding-top="0.395cm" fo:padding-bottom="0.395cm" fo:padding-left="0.395cm" fo:padding-right="0.395cm" fo:wrap-option="wrap"/>
    </style:style>
    <style:style style:name="gr22" style:family="graphic" style:parent-style-name="standard">
      <style:graphic-properties draw:stroke="solid" svg:stroke-width="0.035cm" svg:stroke-color="#ffffff" draw:stroke-linejoin="miter" draw:fill="solid" draw:fill-color="#84d2df" draw:textarea-vertical-align="middle" draw:auto-grow-height="false" draw:fit-to-size="false" style:shrink-to-fit="false" fo:min-height="0cm" fo:min-width="0cm" fo:padding-top="0.395cm" fo:padding-bottom="0.395cm" fo:padding-left="0.395cm" fo:padding-right="0.395cm" fo:wrap-option="wrap"/>
    </style:style>
    <style:style style:name="gr23" style:family="graphic" style:parent-style-name="standard">
      <style:graphic-properties draw:stroke="solid" svg:stroke-width="0.035cm" svg:stroke-color="#182644" draw:stroke-linejoin="miter" draw:fill="solid" draw:fill-color="#182644" draw:textarea-vertical-align="middle" draw:auto-grow-height="false" draw:fit-to-size="false" style:shrink-to-fit="false" fo:min-height="0cm" fo:min-width="0cm" fo:padding-top="0.373cm" fo:padding-bottom="0.373cm" fo:padding-left="0.373cm" fo:padding-right="0.243cm" fo:wrap-option="wrap"/>
    </style:style>
    <style:style style:name="gr24" style:family="graphic" style:parent-style-name="standard">
      <style:graphic-properties draw:stroke="none" svg:stroke-width="0.026cm" draw:stroke-linejoin="round" draw:fill="solid" draw:fill-color="#000000" draw:opacity="0%" draw:textarea-vertical-align="top" draw:auto-grow-height="false" draw:fit-to-size="false" style:shrink-to-fit="false" fo:min-height="0cm" fo:min-width="0cm" fo:padding-top="0.125cm" fo:padding-bottom="0.125cm" fo:padding-left="0.25cm" fo:padding-right="0.25cm" fo:wrap-option="wrap"/>
    </style:style>
    <style:style style:name="gr25" style:family="graphic" style:parent-style-name="standard">
      <style:graphic-properties draw:stroke="solid" svg:stroke-width="0.035cm" svg:stroke-color="#3d67b1" draw:stroke-linejoin="miter" draw:fill="none" draw:textarea-vertical-align="middle" draw:auto-grow-height="false" draw:fit-to-size="false" style:shrink-to-fit="false" fo:min-height="0cm" fo:min-width="0cm" fo:padding-top="0.905cm" fo:padding-bottom="0.905cm" fo:padding-left="0.905cm" fo:padding-right="0.905cm" fo:wrap-option="wrap"/>
    </style:style>
    <style:style style:name="gr26" style:family="graphic" style:parent-style-name="standard">
      <style:graphic-properties draw:stroke="solid" svg:stroke-width="0.035cm" svg:stroke-color="#3d67b1" draw:stroke-linejoin="miter" draw:fill="none" draw:textarea-vertical-align="middle" draw:auto-grow-height="false" draw:fit-to-size="false" style:shrink-to-fit="false" fo:min-height="0cm" fo:min-width="0cm" fo:padding-top="0.948cm" fo:padding-bottom="0.948cm" fo:padding-left="0.948cm" fo:padding-right="0.948cm" fo:wrap-option="wrap"/>
    </style:style>
    <style:style style:name="gr27" style:family="graphic" style:parent-style-name="standard">
      <style:graphic-properties draw:stroke="solid" svg:stroke-width="0.035cm" svg:stroke-color="#3d67b1" draw:stroke-linejoin="miter" draw:fill="none" draw:textarea-vertical-align="middle" draw:auto-grow-height="false" draw:fit-to-size="false" style:shrink-to-fit="false" fo:min-height="0cm" fo:min-width="0cm" fo:padding-top="0.935cm" fo:padding-bottom="0.935cm" fo:padding-left="0.935cm" fo:padding-right="0.935cm" fo:wrap-option="wrap"/>
    </style:style>
    <style:style style:name="gr28" style:family="graphic" style:parent-style-name="standard">
      <style:graphic-properties draw:stroke="solid" svg:stroke-width="0.035cm" svg:stroke-color="#ffffff" draw:stroke-linejoin="miter" draw:fill="bitmap" draw:fill-image-name="msFillBitmap_20_5" draw:fill-image-width="3.151cm" draw:fill-image-height="3.151cm" style:repeat="stretch" draw:textarea-vertical-align="top" draw:auto-grow-height="false" fo:min-height="0cm" fo:min-width="0cm" fo:padding-top="0.125cm" fo:padding-bottom="0.125cm" fo:padding-left="0.25cm" fo:padding-right="0.25cm" fo:wrap-option="wrap" fo:clip="rect(0cm, 0cm, 0cm, 0cm)"/>
    </style:style>
    <style:style style:name="gr29" style:family="graphic" style:parent-style-name="standard">
      <style:graphic-properties draw:stroke="solid" svg:stroke-width="0.035cm" svg:stroke-color="#ffffff" draw:stroke-linejoin="miter" draw:fill="solid" draw:fill-color="#002060" draw:textarea-vertical-align="middle" draw:auto-grow-height="false" draw:fit-to-size="false" style:shrink-to-fit="false" fo:min-height="0cm" fo:min-width="0cm" fo:padding-top="0.128cm" fo:padding-bottom="0.129cm" fo:padding-left="0.128cm" fo:padding-right="0.095cm" fo:wrap-option="wrap"/>
    </style:style>
    <style:style style:name="gr30" style:family="graphic" style:parent-style-name="standard">
      <style:graphic-properties draw:stroke="none" svg:stroke-width="0cm" draw:fill="solid" draw:fill-color="#0070c0" draw:textarea-vertical-align="middle" draw:auto-grow-height="false" draw:fit-to-size="false" style:shrink-to-fit="false" fo:min-height="0cm" fo:min-width="0cm" fo:padding-top="0cm" fo:padding-bottom="0cm" fo:padding-left="0cm" fo:padding-right="0cm" fo:wrap-option="wrap"/>
    </style:style>
    <style:style style:name="gr31" style:family="graphic" style:parent-style-name="standard">
      <style:graphic-properties draw:stroke="solid" svg:stroke-width="0.035cm" svg:stroke-color="#ffffff" draw:stroke-linejoin="miter" draw:fill="bitmap" draw:fill-image-name="msFillBitmap_20_6" draw:fill-image-width="3.151cm" draw:fill-image-height="3.151cm" style:repeat="stretch" draw:textarea-vertical-align="top" draw:auto-grow-height="false" fo:min-height="0cm" fo:min-width="0cm" fo:padding-top="0.125cm" fo:padding-bottom="0.125cm" fo:padding-left="0.25cm" fo:padding-right="0.25cm" fo:wrap-option="wrap" fo:clip="rect(0cm, 0cm, 0cm, 0cm)"/>
    </style:style>
    <style:style style:name="gr32" style:family="graphic" style:parent-style-name="standard">
      <style:graphic-properties draw:stroke="solid" svg:stroke-width="0.035cm" svg:stroke-color="#ffffff" draw:stroke-linejoin="miter" draw:fill="solid" draw:fill-color="#ff0000" draw:textarea-vertical-align="middle" draw:auto-grow-height="false" draw:fit-to-size="false" style:shrink-to-fit="false" fo:min-height="0cm" fo:min-width="0cm" fo:padding-top="0.128cm" fo:padding-bottom="0.129cm" fo:padding-left="0.128cm" fo:padding-right="0.095cm" fo:wrap-option="wrap"/>
    </style:style>
    <style:style style:name="gr33" style:family="graphic" style:parent-style-name="standard">
      <style:graphic-properties draw:stroke="none" svg:stroke-width="0cm" draw:fill="solid" draw:fill-color="#ff0000" draw:textarea-vertical-align="middle" draw:auto-grow-height="false" draw:fit-to-size="false" style:shrink-to-fit="false" fo:min-height="0cm" fo:min-width="0cm" fo:padding-top="0cm" fo:padding-bottom="0cm" fo:padding-left="0cm" fo:padding-right="0cm" fo:wrap-option="wrap"/>
    </style:style>
    <style:style style:name="gr34" style:family="graphic" style:parent-style-name="standard">
      <style:graphic-properties draw:stroke="solid" svg:stroke-width="0.035cm" svg:stroke-color="#ffffff" draw:stroke-linejoin="miter" draw:fill="bitmap" draw:fill-image-name="msFillBitmap_20_7" draw:fill-image-width="3.151cm" draw:fill-image-height="3.151cm" style:repeat="stretch" draw:textarea-vertical-align="top" draw:auto-grow-height="false" fo:min-height="0cm" fo:min-width="0cm" fo:padding-top="0.125cm" fo:padding-bottom="0.125cm" fo:padding-left="0.25cm" fo:padding-right="0.25cm" fo:wrap-option="wrap" fo:clip="rect(0cm, 0cm, 0cm, 0cm)"/>
    </style:style>
    <style:style style:name="gr35" style:family="graphic" style:parent-style-name="standard">
      <style:graphic-properties draw:stroke="solid" svg:stroke-width="0.035cm" svg:stroke-color="#ffffff" draw:stroke-linejoin="miter" draw:fill="solid" draw:fill-color="#ffc000" draw:textarea-vertical-align="middle" draw:auto-grow-height="false" draw:fit-to-size="false" style:shrink-to-fit="false" fo:min-height="0cm" fo:min-width="0cm" fo:padding-top="0.128cm" fo:padding-bottom="0.129cm" fo:padding-left="0.128cm" fo:padding-right="0.095cm" fo:wrap-option="wrap"/>
    </style:style>
    <style:style style:name="gr36" style:family="graphic" style:parent-style-name="standard">
      <style:graphic-properties draw:stroke="none" svg:stroke-width="0cm" draw:fill="solid" draw:fill-color="#00b050" draw:textarea-vertical-align="middle" draw:auto-grow-height="false" draw:fit-to-size="false" style:shrink-to-fit="false" fo:min-height="0cm" fo:min-width="0cm" fo:padding-top="0cm" fo:padding-bottom="0cm" fo:padding-left="0cm" fo:padding-right="0cm" fo:wrap-option="wrap"/>
    </style:style>
    <style:style style:name="gr37" style:family="graphic" style:parent-style-name="standard">
      <style:graphic-properties draw:stroke="solid" svg:stroke-width="0.035cm" svg:stroke-color="#ffffff" draw:stroke-linejoin="miter" draw:fill="bitmap" draw:fill-image-name="msFillBitmap_20_8" style:repeat="stretch" draw:textarea-vertical-align="top" draw:auto-grow-height="false" fo:min-height="0cm" fo:min-width="0cm" fo:padding-top="0.125cm" fo:padding-bottom="0.125cm" fo:padding-left="0.25cm" fo:padding-right="0.25cm" fo:wrap-option="wrap" fo:clip="rect(0cm, 0cm, 0cm, 0cm)"/>
    </style:style>
    <style:style style:name="gr38" style:family="graphic" style:parent-style-name="standard">
      <style:graphic-properties draw:stroke="solid" svg:stroke-width="0.035cm" svg:stroke-color="#ffffff" draw:stroke-linejoin="miter" draw:fill="solid" draw:fill-color="#00b050" draw:textarea-vertical-align="middle" draw:auto-grow-height="false" draw:fit-to-size="false" style:shrink-to-fit="false" fo:min-height="0cm" fo:min-width="0cm" fo:padding-top="0.128cm" fo:padding-bottom="0.129cm" fo:padding-left="0.128cm" fo:padding-right="0.095cm" fo:wrap-option="wrap"/>
    </style:style>
    <style:style style:name="gr39" style:family="graphic" style:parent-style-name="standard">
      <style:graphic-properties draw:stroke="none" svg:stroke-width="0cm" draw:fill="solid" draw:fill-color="#00b0f0" draw:textarea-vertical-align="middle" draw:auto-grow-height="false" draw:fit-to-size="false" style:shrink-to-fit="false" fo:min-height="0cm" fo:min-width="0cm" fo:padding-top="0cm" fo:padding-bottom="0cm" fo:padding-left="0cm" fo:padding-right="0cm" fo:wrap-option="wrap"/>
    </style:style>
    <style:style style:name="gr40" style:family="graphic" style:parent-style-name="standard">
      <style:graphic-properties draw:stroke="solid" svg:stroke-width="0.035cm" svg:stroke-color="#ffffff" draw:stroke-linejoin="miter" draw:fill="bitmap" draw:fill-image-name="msFillBitmap_20_9" draw:fill-image-width="3.151cm" draw:fill-image-height="3.151cm" style:repeat="stretch" draw:textarea-vertical-align="top" draw:auto-grow-height="false" fo:min-height="0cm" fo:min-width="0cm" fo:padding-top="0.125cm" fo:padding-bottom="0.125cm" fo:padding-left="0.25cm" fo:padding-right="0.25cm" fo:wrap-option="wrap" fo:clip="rect(0cm, 0cm, 0cm, 0cm)"/>
    </style:style>
    <style:style style:name="gr41" style:family="graphic" style:parent-style-name="standard">
      <style:graphic-properties draw:stroke="solid" svg:stroke-width="0.035cm" svg:stroke-color="#ffffff" draw:stroke-linejoin="miter" draw:fill="solid" draw:fill-color="#00b0f0" draw:textarea-vertical-align="middle" draw:auto-grow-height="false" draw:fit-to-size="false" style:shrink-to-fit="false" fo:min-height="0cm" fo:min-width="0cm" fo:padding-top="0.128cm" fo:padding-bottom="0.129cm" fo:padding-left="0.128cm" fo:padding-right="0.095cm" fo:wrap-option="wrap"/>
    </style:style>
    <style:style style:name="gr42" style:family="graphic" style:parent-style-name="standard">
      <style:graphic-properties draw:stroke="solid" svg:stroke-width="0.035cm" svg:stroke-color="#ffffff" draw:stroke-linejoin="miter" draw:fill="bitmap" draw:fill-image-name="Bitmap_20_2" draw:fill-image-width="5.977cm" draw:fill-image-height="2.363cm" style:repeat="stretch" draw:textarea-vertical-align="top" draw:auto-grow-height="false" draw:fit-to-size="false" style:shrink-to-fit="false" fo:min-height="0cm" fo:min-width="0cm" fo:padding-top="0.125cm" fo:padding-bottom="0.125cm" fo:padding-left="0.25cm" fo:padding-right="0.25cm" fo:wrap-option="wrap" fo:clip="rect(0cm, 0cm, 0cm, 0cm)"/>
    </style:style>
    <style:style style:name="gr43" style:family="graphic" style:parent-style-name="standard">
      <style:graphic-properties draw:stroke="solid" svg:stroke-width="0.035cm" svg:stroke-color="#ffffff" draw:stroke-linejoin="miter" draw:fill="solid" draw:fill-color="#7030a0" draw:textarea-vertical-align="middle" draw:auto-grow-height="false" draw:fit-to-size="false" style:shrink-to-fit="false" fo:min-height="0cm" fo:min-width="0cm" fo:padding-top="0.26cm" fo:padding-bottom="0.26cm" fo:padding-left="0.26cm" fo:padding-right="0.26cm" fo:wrap-option="wrap"/>
    </style:style>
    <style:style style:name="gr44" style:family="graphic" style:parent-style-name="standard">
      <style:graphic-properties draw:stroke="none" svg:stroke-width="0cm" draw:fill="none" draw:textarea-vertical-align="middle" draw:auto-grow-height="false" draw:fit-to-size="false" style:shrink-to-fit="false" fo:min-height="0cm" fo:min-width="0cm" fo:padding-top="0.287cm" fo:padding-bottom="0.287cm" fo:padding-left="0cm" fo:padding-right="0.286cm" fo:wrap-option="wrap"/>
    </style:style>
    <style:style style:name="gr45" style:family="graphic" style:parent-style-name="standard">
      <style:graphic-properties draw:stroke="solid" svg:stroke-width="0.035cm" svg:stroke-color="#ffffff" draw:stroke-linejoin="miter" draw:fill="bitmap" draw:fill-image-name="msFillBitmap_20_11" draw:fill-image-width="5.979cm" draw:fill-image-height="2.363cm" style:repeat="stretch" draw:textarea-vertical-align="top" draw:auto-grow-height="false" draw:fit-to-size="false" style:shrink-to-fit="false" fo:min-height="0cm" fo:min-width="0cm" fo:padding-top="0.125cm" fo:padding-bottom="0.125cm" fo:padding-left="0.25cm" fo:padding-right="0.25cm" fo:wrap-option="wrap" fo:clip="rect(0cm, 0cm, 0cm, 0cm)"/>
    </style:style>
    <style:style style:name="gr46" style:family="graphic" style:parent-style-name="standard">
      <style:graphic-properties draw:stroke="solid" svg:stroke-width="0.035cm" svg:stroke-color="#ffffff" draw:stroke-linejoin="miter" draw:fill="solid" draw:fill-color="#00b050" draw:textarea-vertical-align="middle" draw:auto-grow-height="false" draw:fit-to-size="false" style:shrink-to-fit="false" fo:min-height="0cm" fo:min-width="0cm" fo:padding-top="0.26cm" fo:padding-bottom="0.26cm" fo:padding-left="0.26cm" fo:padding-right="0.26cm" fo:wrap-option="wrap"/>
    </style:style>
    <style:style style:name="gr47" style:family="graphic" style:parent-style-name="standard">
      <style:graphic-properties draw:stroke="solid" svg:stroke-width="0.035cm" svg:stroke-color="#ffffff" draw:stroke-linejoin="miter" draw:fill="bitmap" draw:fill-image-name="msFillBitmap_20_12" draw:fill-image-width="5.977cm" draw:fill-image-height="2.368cm" style:repeat="stretch" draw:textarea-vertical-align="top" draw:auto-grow-height="false" fo:min-height="0cm" fo:min-width="0cm" fo:padding-top="0.125cm" fo:padding-bottom="0.125cm" fo:padding-left="0.25cm" fo:padding-right="0.25cm" fo:wrap-option="wrap" fo:clip="rect(0cm, 0cm, 0cm, 0cm)"/>
    </style:style>
    <style:style style:name="gr48" style:family="graphic" style:parent-style-name="standard">
      <style:graphic-properties draw:stroke="solid" svg:stroke-width="0.035cm" svg:stroke-color="#ffffff" draw:stroke-linejoin="miter" draw:fill="solid" draw:fill-color="#8497b0" draw:textarea-vertical-align="middle" draw:auto-grow-height="false" draw:fit-to-size="false" style:shrink-to-fit="false" fo:min-height="0cm" fo:min-width="0cm" fo:padding-top="0.26cm" fo:padding-bottom="0.26cm" fo:padding-left="0.26cm" fo:padding-right="0.26cm" fo:wrap-option="wrap"/>
    </style:style>
    <style:style style:name="gr49" style:family="graphic" style:parent-style-name="standard">
      <style:graphic-properties draw:stroke="solid" svg:stroke-width="0.035cm" svg:stroke-color="#ffffff" draw:stroke-linejoin="miter" draw:fill="bitmap" draw:fill-image-name="msFillBitmap_20_13" draw:fill-image-width="3.132cm" draw:fill-image-height="3.132cm" style:repeat="stretch" draw:textarea-vertical-align="top" draw:auto-grow-height="false" fo:min-height="0cm" fo:min-width="0cm" fo:padding-top="0.125cm" fo:padding-bottom="0.125cm" fo:padding-left="0.25cm" fo:padding-right="0.25cm" fo:wrap-option="wrap" fo:clip="rect(0cm, 0cm, 0cm, 0cm)"/>
    </style:style>
    <style:style style:name="gr50" style:family="graphic" style:parent-style-name="standard">
      <style:graphic-properties draw:stroke="solid" svg:stroke-width="0.035cm" svg:stroke-color="#ffffff" draw:stroke-linejoin="miter" draw:fill="solid" draw:fill-color="#002060" draw:textarea-vertical-align="middle" draw:auto-grow-height="false" draw:fit-to-size="false" style:shrink-to-fit="false" fo:min-height="0cm" fo:min-width="0cm" fo:padding-top="0.18cm" fo:padding-bottom="0.18cm" fo:padding-left="0.18cm" fo:padding-right="0.116cm" fo:wrap-option="wrap"/>
    </style:style>
    <style:style style:name="gr51" style:family="graphic" style:parent-style-name="standard">
      <style:graphic-properties draw:stroke="solid" svg:stroke-width="0.035cm" svg:stroke-color="#ffffff" draw:stroke-linejoin="miter" draw:fill="bitmap" draw:fill-image-name="msFillBitmap_20_14" draw:fill-image-width="3.132cm" draw:fill-image-height="3.132cm" style:repeat="stretch" draw:textarea-vertical-align="top" draw:auto-grow-height="false" fo:min-height="0cm" fo:min-width="0cm" fo:padding-top="0.125cm" fo:padding-bottom="0.125cm" fo:padding-left="0.25cm" fo:padding-right="0.25cm" fo:wrap-option="wrap" fo:clip="rect(0.024cm, 0.074cm, 0cm, 0cm)"/>
    </style:style>
    <style:style style:name="gr52" style:family="graphic" style:parent-style-name="standard">
      <style:graphic-properties draw:stroke="solid" svg:stroke-width="0.035cm" svg:stroke-color="#ffffff" draw:stroke-linejoin="miter" draw:fill="solid" draw:fill-color="#ff0000" draw:textarea-vertical-align="middle" draw:auto-grow-height="false" draw:fit-to-size="false" style:shrink-to-fit="false" fo:min-height="0cm" fo:min-width="0cm" fo:padding-top="0.18cm" fo:padding-bottom="0.18cm" fo:padding-left="0.18cm" fo:padding-right="0.116cm" fo:wrap-option="wrap"/>
    </style:style>
    <style:style style:name="gr53" style:family="graphic" style:parent-style-name="standard">
      <style:graphic-properties draw:stroke="solid" svg:stroke-width="0.035cm" svg:stroke-color="#ffffff" draw:stroke-linejoin="miter" draw:fill="bitmap" draw:fill-image-name="msFillBitmap_20_15" draw:fill-image-width="3.132cm" draw:fill-image-height="3.132cm" style:repeat="stretch" draw:textarea-vertical-align="top" draw:auto-grow-height="false" fo:min-height="0cm" fo:min-width="0cm" fo:padding-top="0.125cm" fo:padding-bottom="0.125cm" fo:padding-left="0.25cm" fo:padding-right="0.25cm" fo:wrap-option="wrap" fo:clip="rect(0cm, 0.039cm, 0cm, 0cm)"/>
    </style:style>
    <style:style style:name="gr54" style:family="graphic" style:parent-style-name="standard">
      <style:graphic-properties draw:stroke="solid" svg:stroke-width="0.035cm" svg:stroke-color="#ffffff" draw:stroke-linejoin="miter" draw:fill="solid" draw:fill-color="#ffc000" draw:textarea-vertical-align="middle" draw:auto-grow-height="false" draw:fit-to-size="false" style:shrink-to-fit="false" fo:min-height="0cm" fo:min-width="0cm" fo:padding-top="0.18cm" fo:padding-bottom="0.18cm" fo:padding-left="0.18cm" fo:padding-right="0.116cm" fo:wrap-option="wrap"/>
    </style:style>
    <style:style style:name="gr55" style:family="graphic" style:parent-style-name="standard">
      <style:graphic-properties draw:stroke="solid" svg:stroke-width="0.035cm" svg:stroke-color="#ffffff" draw:stroke-linejoin="miter" draw:fill="bitmap" draw:fill-image-name="msFillBitmap_20_16" draw:fill-image-width="3.132cm" draw:fill-image-height="3.132cm" style:repeat="stretch" draw:textarea-vertical-align="top" draw:auto-grow-height="false" fo:min-height="0cm" fo:min-width="0cm" fo:padding-top="0.125cm" fo:padding-bottom="0.125cm" fo:padding-left="0.25cm" fo:padding-right="0.25cm" fo:wrap-option="wrap" fo:clip="rect(0cm, 0cm, 0.079cm, 0cm)"/>
    </style:style>
    <style:style style:name="gr56" style:family="graphic" style:parent-style-name="standard">
      <style:graphic-properties draw:stroke="solid" svg:stroke-width="0.035cm" svg:stroke-color="#ffffff" draw:stroke-linejoin="miter" draw:fill="solid" draw:fill-color="#00b050" draw:textarea-vertical-align="middle" draw:auto-grow-height="false" draw:fit-to-size="false" style:shrink-to-fit="false" fo:min-height="0cm" fo:min-width="0cm" fo:padding-top="0.18cm" fo:padding-bottom="0.18cm" fo:padding-left="0.18cm" fo:padding-right="0.116cm" fo:wrap-option="wrap"/>
    </style:style>
    <style:style style:name="gr57" style:family="graphic" style:parent-style-name="standard">
      <style:graphic-properties draw:stroke="solid" svg:stroke-width="0.035cm" svg:stroke-color="#ffffff" draw:stroke-linejoin="miter" draw:fill="bitmap" draw:fill-image-name="msFillBitmap_20_17" draw:fill-image-width="3.132cm" draw:fill-image-height="3.132cm" style:repeat="stretch" draw:textarea-vertical-align="top" draw:auto-grow-height="false" fo:min-height="0cm" fo:min-width="0cm" fo:padding-top="0.125cm" fo:padding-bottom="0.125cm" fo:padding-left="0.25cm" fo:padding-right="0.25cm" fo:wrap-option="wrap" fo:clip="rect(0cm, 0cm, 0cm, 0cm)"/>
    </style:style>
    <style:style style:name="gr58" style:family="graphic" style:parent-style-name="standard">
      <style:graphic-properties draw:stroke="solid" svg:stroke-width="0.035cm" svg:stroke-color="#ffffff" draw:stroke-linejoin="miter" draw:fill="solid" draw:fill-color="#00b0f0" draw:textarea-vertical-align="middle" draw:auto-grow-height="false" draw:fit-to-size="false" style:shrink-to-fit="false" fo:min-height="0cm" fo:min-width="0cm" fo:padding-top="0.149cm" fo:padding-bottom="0.149cm" fo:padding-left="0.149cm" fo:padding-right="0.085cm" fo:wrap-option="wrap"/>
    </style:style>
    <style:style style:name="gr59" style:family="graphic" style:parent-style-name="standard">
      <style:graphic-properties draw:stroke="none" svg:stroke-width="0cm" draw:fill="solid" draw:fill-color="#ff0000" draw:textarea-vertical-align="top" draw:auto-grow-height="false" fo:min-height="0cm" fo:min-width="0cm" fo:padding-top="0.125cm" fo:padding-bottom="0.125cm" fo:padding-left="0.25cm" fo:padding-right="0.25cm" fo:wrap-option="wrap"/>
    </style:style>
    <style:style style:name="gr60" style:family="graphic" style:parent-style-name="standard">
      <style:graphic-properties draw:stroke="none" svg:stroke-width="0cm" draw:fill="none" draw:textarea-vertical-align="middle" draw:auto-grow-height="false" draw:fit-to-size="false" style:shrink-to-fit="false" fo:min-height="0cm" fo:min-width="0cm" fo:padding-top="0cm" fo:padding-bottom="0cm" fo:padding-left="0cm" fo:padding-right="0cm" fo:wrap-option="wrap"/>
    </style:style>
    <style:style style:name="gr61" style:family="graphic" style:parent-style-name="Object_20_with_20_no_20_fill_20_and_20_no_20_line">
      <style:graphic-properties draw:stroke="none" svg:stroke-width="0cm" draw:fill="none" draw:textarea-vertical-align="top" draw:auto-grow-height="false" fo:padding-top="0.125cm" fo:padding-bottom="0.125cm" fo:padding-left="0.25cm" fo:padding-right="0.25cm" fo:wrap-option="wrap" draw:color-mode="standard" draw:luminance="0%" draw:contrast="0%" draw:gamma="100%" draw:red="0%" draw:green="0%" draw:blue="0%" fo:clip="rect(0cm, 0.421cm, 0cm, 0.484cm)" draw:image-opacity="100%" style:mirror="horizontal"/>
    </style:style>
    <style:style style:name="gr62" style:family="graphic" style:parent-style-name="Object_20_with_20_no_20_fill_20_and_20_no_20_line">
      <style:graphic-properties draw:textarea-vertical-align="middle" draw:color-mode="standard" draw:luminance="0%" draw:contrast="0%" draw:gamma="100%" draw:red="0%" draw:green="0%" draw:blue="0%" fo:clip="rect(0cm, 0cm, 0cm, 0cm)" draw:image-opacity="100%" style:mirror="none"/>
    </style:style>
    <style:style style:name="gr63" style:family="graphic" style:parent-style-name="standard">
      <style:graphic-properties draw:stroke="solid" svg:stroke-width="0.035cm" svg:stroke-color="#ffffff" draw:stroke-linejoin="miter" draw:fill="solid" draw:fill-color="#cedff1" draw:opacity="30%" draw:textarea-vertical-align="middle" draw:auto-grow-height="false" draw:fit-to-size="false" style:shrink-to-fit="false" fo:min-height="0cm" fo:min-width="0cm" fo:padding-top="0.099cm" fo:padding-bottom="0.099cm" fo:padding-left="0.099cm" fo:padding-right="0.099cm" fo:wrap-option="wrap"/>
    </style:style>
    <style:style style:name="gr64" style:family="graphic" style:parent-style-name="standard">
      <style:graphic-properties draw:stroke="none" svg:stroke-width="0cm" draw:fill="solid" draw:fill-color="#b9dfff" draw:textarea-vertical-align="top" draw:auto-grow-height="false" fo:min-height="0cm" fo:min-width="0cm" fo:padding-top="0.125cm" fo:padding-bottom="0.125cm" fo:padding-left="0.25cm" fo:padding-right="0.25cm" fo:wrap-option="wrap"/>
    </style:style>
    <style:style style:name="gr65" style:family="graphic" style:parent-style-name="standard">
      <style:graphic-properties draw:stroke="none" svg:stroke-width="0cm" draw:fill="solid" draw:fill-color="#cedff1" draw:textarea-vertical-align="top" draw:auto-grow-height="false" fo:min-height="0cm" fo:min-width="0cm" fo:padding-top="0.125cm" fo:padding-bottom="0.125cm" fo:padding-left="0.25cm" fo:padding-right="0.25cm" fo:wrap-option="wrap"/>
    </style:style>
    <style:style style:name="gr66" style:family="graphic" style:parent-style-name="standard">
      <style:graphic-properties draw:stroke="none" svg:stroke-width="0.035cm" draw:stroke-linejoin="miter" draw:fill="solid" draw:fill-color="#005a9c" draw:opacity="95%" draw:textarea-vertical-align="middle" draw:auto-grow-height="false" draw:fit-to-size="false" style:shrink-to-fit="false" fo:min-height="0cm" fo:min-width="0cm" fo:padding-top="0.125cm" fo:padding-bottom="0.125cm" fo:padding-left="0.25cm" fo:padding-right="0.25cm" fo:wrap-option="wrap"/>
    </style:style>
    <style:style style:name="gr67" style:family="graphic" style:parent-style-name="standard">
      <style:graphic-properties draw:stroke="none" svg:stroke-width="0.035cm" draw:stroke-linejoin="miter" draw:fill="solid" draw:fill-color="#f2403c" draw:opacity="95%" draw:textarea-vertical-align="middle" draw:auto-grow-height="false" draw:fit-to-size="false" style:shrink-to-fit="false" fo:min-height="0cm" fo:min-width="0cm" fo:padding-top="0.125cm" fo:padding-bottom="0.125cm" fo:padding-left="0.25cm" fo:padding-right="0.25cm" fo:wrap-option="wrap"/>
    </style:style>
    <style:style style:name="gr68" style:family="graphic" style:parent-style-name="standard">
      <style:graphic-properties draw:stroke="none" svg:stroke-width="0cm" draw:fill="none" draw:textarea-vertical-align="middle" draw:auto-grow-height="false" draw:fit-to-size="shrink-to-fit" style:shrink-to-fit="true" fo:min-height="0cm" fo:min-width="0cm" fo:padding-top="0.127cm" fo:padding-bottom="0.127cm" fo:padding-left="0.254cm" fo:padding-right="0.254cm" fo:wrap-option="wrap"/>
    </style:style>
    <style:style style:name="gr69" style:family="graphic" style:parent-style-name="standard">
      <style:graphic-properties draw:stroke="none" svg:stroke-width="0cm" draw:fill="none" draw:textarea-vertical-align="top" draw:auto-grow-height="false" draw:fit-to-size="false" style:shrink-to-fit="false" fo:min-height="0cm" fo:min-width="0cm" fo:padding-top="0.125cm" fo:padding-bottom="0.125cm" fo:padding-left="0.25cm" fo:padding-right="0.25cm" fo:wrap-option="wrap"/>
    </style:style>
    <style:style style:name="gr70" style:family="graphic" style:parent-style-name="standard">
      <style:graphic-properties draw:stroke="solid" svg:stroke-width="0.035cm" svg:stroke-color="#325490" draw:stroke-linejoin="miter" draw:fill="solid" draw:fill-color="#ff0000" draw:textarea-vertical-align="middle" draw:auto-grow-height="false" draw:fit-to-size="false" style:shrink-to-fit="false" fo:min-height="0cm" fo:min-width="0cm" fo:padding-top="0.125cm" fo:padding-bottom="0.125cm" fo:padding-left="0.25cm" fo:padding-right="0.25cm" fo:wrap-option="wrap"/>
    </style:style>
    <style:style style:name="gr71" style:family="graphic" style:parent-style-name="standard">
      <style:graphic-properties draw:stroke="none" svg:stroke-width="0cm" draw:fill="none" draw:textarea-vertical-align="top" draw:auto-grow-height="false" draw:fit-to-size="shrink-to-fit" style:shrink-to-fit="true" fo:min-height="0cm" fo:min-width="0cm" fo:padding-top="0.127cm" fo:padding-bottom="0.127cm" fo:padding-left="0.254cm" fo:padding-right="0.254cm" fo:wrap-option="wrap"/>
    </style:style>
    <style:style style:name="gr72" style:family="graphic" style:parent-style-name="standard">
      <style:graphic-properties draw:stroke="none" svg:stroke-width="0cm" draw:fill="none" draw:textarea-vertical-align="top" draw:auto-grow-height="true" draw:fit-to-size="false" style:shrink-to-fit="false" fo:min-height="0cm" fo:min-width="0cm" fo:padding-top="0.125cm" fo:padding-bottom="0.125cm" fo:padding-left="0.25cm" fo:padding-right="0.25cm" fo:wrap-option="no-wrap"/>
    </style:style>
    <style:style style:name="gr73" style:family="graphic" style:parent-style-name="Object_20_with_20_no_20_fill_20_and_20_no_20_line">
      <style:graphic-properties draw:stroke="none" svg:stroke-width="0.035cm" draw:stroke-linejoin="miter" draw:fill="none" draw:textarea-vertical-align="top" draw:auto-grow-height="false" fo:padding-top="0.125cm" fo:padding-bottom="0.125cm" fo:padding-left="0.25cm" fo:padding-right="0.25cm" fo:wrap-option="wrap" draw:color-mode="standard" draw:luminance="0%" draw:contrast="0%" draw:gamma="100%" draw:red="0%" draw:green="0%" draw:blue="0%" fo:clip="rect(0cm, 0cm, 0cm, 0cm)" draw:image-opacity="100%" style:mirror="none"/>
    </style:style>
    <style:style style:name="gr74" style:family="graphic" style:parent-style-name="Object_20_with_20_no_20_fill_20_and_20_no_20_line">
      <style:graphic-properties draw:stroke="none" svg:stroke-width="0cm" draw:fill="bitmap" draw:fill-image-name="msFillBitmap_20_18" draw:opacity="98%" draw:fill-image-width="4.335cm" draw:fill-image-height="4.335cm" style:repeat="repeat" draw:fill-image-ref-point-x="0%" draw:fill-image-ref-point-y="0%" draw:fill-image-ref-point="top-left" draw:textarea-vertical-align="top" draw:auto-grow-height="false" fo:padding-top="0.125cm" fo:padding-bottom="0.125cm" fo:padding-left="0.25cm" fo:padding-right="0.25cm" fo:wrap-option="wrap" draw:color-mode="standard" draw:luminance="0%" draw:contrast="0%" draw:gamma="100%" draw:red="0%" draw:green="0%" draw:blue="0%" fo:clip="rect(0cm, 0cm, 0cm, 0cm)" draw:image-opacity="100%" style:mirror="none"/>
    </style:style>
    <style:style style:name="gr75" style:family="graphic" style:parent-style-name="standard">
      <style:graphic-properties draw:stroke="none" svg:stroke-width="0cm" draw:fill="none" draw:textarea-vertical-align="top" draw:auto-grow-height="true" draw:fit-to-size="false" style:shrink-to-fit="false" fo:min-height="0cm" fo:min-width="0cm" fo:padding-top="0.125cm" fo:padding-bottom="0.125cm" fo:padding-left="0.25cm" fo:padding-right="0.25cm" fo:wrap-option="no-wrap"/>
    </style:style>
    <style:style style:name="gr76" style:family="graphic" style:parent-style-name="standard">
      <style:graphic-properties draw:stroke="none" svg:stroke-width="0.035cm" draw:stroke-linejoin="miter" draw:fill="solid" draw:fill-color="#ef3e41" draw:opacity="90%" draw:textarea-vertical-align="middle" draw:auto-grow-height="false" draw:fit-to-size="false" style:shrink-to-fit="false" fo:min-height="0cm" fo:min-width="0cm" fo:padding-top="0.125cm" fo:padding-bottom="0.125cm" fo:padding-left="0.25cm" fo:padding-right="0.25cm" fo:wrap-option="wrap"/>
    </style:style>
    <style:style style:name="gr77" style:family="graphic" style:parent-style-name="standard">
      <style:graphic-properties draw:stroke="none" svg:stroke-width="0.026cm" draw:stroke-linejoin="miter" draw:fill="none" draw:textarea-vertical-align="middle" draw:auto-grow-height="false" draw:fit-to-size="false" style:shrink-to-fit="false" fo:min-height="0cm" fo:min-width="0cm" fo:padding-top="0.125cm" fo:padding-bottom="0.125cm" fo:padding-left="0.25cm" fo:padding-right="0.25cm" fo:wrap-option="wrap"/>
    </style:style>
    <style:style style:name="pr1" style:family="presentation" style:parent-style-name="Otsikko_20_ja_20_sisältö-title" style:list-style-name="L11">
      <style:graphic-properties draw:stroke="none" svg:stroke-width="0cm" draw:fill="none" draw:textarea-vertical-align="middle" draw:auto-grow-height="false" draw:fit-to-size="false" style:shrink-to-fit="false" fo:min-height="3.181cm" fo:padding-top="0.127cm" fo:padding-bottom="0.127cm" fo:padding-left="0.254cm" fo:padding-right="0.254cm" fo:wrap-option="wrap"/>
    </style:style>
    <style:style style:name="pr2" style:family="presentation" style:parent-style-name="Otsikko_20_ja_20_sisältö-outline1" style:list-style-name="L12">
      <style:graphic-properties draw:stroke="none" svg:stroke-width="0cm" draw:fill="none" draw:textarea-vertical-align="top" draw:auto-grow-height="false" draw:fit-to-size="false" style:shrink-to-fit="false" fo:min-height="10.798cm" fo:padding-top="0.127cm" fo:padding-bottom="0.127cm" fo:padding-left="0.254cm" fo:padding-right="0.254cm" fo:wrap-option="wrap"/>
    </style:style>
    <style:style style:name="pr3" style:family="presentation" style:parent-style-name="Otsikko_20_ja_20_sisältö-notes" style:list-style-name="L13">
      <style:graphic-properties draw:stroke="none" svg:stroke-width="0cm" draw:fill="none" draw:fill-color="#ffffff" draw:textarea-vertical-align="top" draw:auto-grow-height="false" draw:fit-to-size="false" style:shrink-to-fit="false" fo:min-height="12.332cm" fo:padding-top="0.127cm" fo:padding-bottom="0.127cm" fo:padding-left="0.254cm" fo:padding-right="0.254cm" fo:wrap-option="wrap"/>
    </style:style>
    <style:style style:name="pr4" style:family="presentation" style:parent-style-name="Otsikko_20_ja_20_sisältö-backgroundobjects">
      <style:graphic-properties draw:stroke="none" svg:stroke-width="0cm" draw:fill="none" draw:fill-color="#ffffff" draw:textarea-vertical-align="bottom" draw:auto-grow-height="false" draw:fit-to-size="false" style:shrink-to-fit="false" fo:min-height="12.332cm" fo:padding-top="0.127cm" fo:padding-bottom="0.127cm" fo:padding-left="0.254cm" fo:padding-right="0.254cm" fo:wrap-option="wrap"/>
    </style:style>
    <style:style style:name="pr5" style:family="presentation" style:parent-style-name="Otsikkodia-notes" style:list-style-name="L13">
      <style:graphic-properties draw:stroke="none" svg:stroke-width="0cm" draw:fill="none" draw:fill-color="#ffffff" draw:textarea-vertical-align="top" draw:auto-grow-height="false" draw:fit-to-size="false" style:shrink-to-fit="false" fo:min-height="12.332cm" fo:padding-top="0.127cm" fo:padding-bottom="0.127cm" fo:padding-left="0.254cm" fo:padding-right="0.254cm" fo:wrap-option="wrap"/>
    </style:style>
    <style:style style:name="pr6" style:family="presentation" style:parent-style-name="Otsikkodia-backgroundobjects">
      <style:graphic-properties draw:stroke="none" svg:stroke-width="0cm" draw:fill="none" draw:fill-color="#ffffff" draw:textarea-vertical-align="bottom" draw:auto-grow-height="false" draw:fit-to-size="false" style:shrink-to-fit="false" fo:min-height="12.332cm" fo:padding-top="0.127cm" fo:padding-bottom="0.127cm" fo:padding-left="0.254cm" fo:padding-right="0.254cm" fo:wrap-option="wrap"/>
    </style:style>
    <style:style style:name="pr7" style:family="presentation" style:parent-style-name="Otsikkodia-notes">
      <style:graphic-properties draw:stroke="none" svg:stroke-width="0cm" draw:fill="none" draw:fill-color="#ffffff" draw:textarea-vertical-align="top" draw:auto-grow-height="false" draw:fit-to-size="false" style:shrink-to-fit="false" fo:min-height="12.332cm" fo:padding-top="0.127cm" fo:padding-bottom="0.127cm" fo:padding-left="0.254cm" fo:padding-right="0.254cm" fo:wrap-option="wrap"/>
    </style:style>
    <style:style style:name="pr8" style:family="presentation" style:parent-style-name="Title_20_and_20_Content-title" style:list-style-name="L11">
      <style:graphic-properties draw:stroke="none" svg:stroke-width="0cm" draw:fill="none" draw:textarea-vertical-align="middle" draw:auto-grow-height="false" draw:fit-to-size="false" style:shrink-to-fit="false" fo:min-height="3.181cm" fo:padding-top="0.127cm" fo:padding-bottom="0.127cm" fo:padding-left="0.254cm" fo:padding-right="0.254cm" fo:wrap-option="wrap"/>
    </style:style>
    <style:style style:name="pr9" style:family="presentation" style:parent-style-name="Title_20_and_20_Content-outline1" style:list-style-name="L14">
      <style:graphic-properties draw:stroke="none" svg:stroke-width="0cm" draw:fill="none" draw:textarea-vertical-align="top" draw:auto-grow-height="false" draw:fit-to-size="false" style:shrink-to-fit="false" fo:min-height="10.798cm" fo:padding-top="0.127cm" fo:padding-bottom="0.127cm" fo:padding-left="0.254cm" fo:padding-right="0.254cm" fo:wrap-option="wrap"/>
    </style:style>
    <style:style style:name="pr10" style:family="presentation" style:parent-style-name="Title_20_and_20_Content-notes">
      <style:graphic-properties draw:fill-color="#ffffff" fo:min-height="12.331cm"/>
    </style:style>
    <style:style style:name="pr11" style:family="presentation" style:parent-style-name="Default-notes">
      <style:graphic-properties draw:stroke="none" svg:stroke-width="0cm" draw:fill="none" draw:fill-color="#ffffff" draw:textarea-vertical-align="top" draw:auto-grow-height="false" draw:fit-to-size="false" style:shrink-to-fit="false" fo:min-height="12.332cm" fo:padding-top="0.127cm" fo:padding-bottom="0.127cm" fo:padding-left="0.254cm" fo:padding-right="0.254cm" fo:wrap-option="wrap"/>
    </style:style>
    <style:style style:name="pr12" style:family="presentation" style:parent-style-name="Default-backgroundobjects">
      <style:graphic-properties draw:stroke="none" svg:stroke-width="0cm" draw:fill="none" draw:fill-color="#ffffff" draw:textarea-vertical-align="bottom" draw:auto-grow-height="false" draw:fit-to-size="false" style:shrink-to-fit="false" fo:min-height="12.332cm" fo:padding-top="0.127cm" fo:padding-bottom="0.127cm" fo:padding-left="0.254cm" fo:padding-right="0.254cm" fo:wrap-option="wrap"/>
    </style:style>
    <style:style style:name="pr13" style:family="presentation" style:parent-style-name="Default_20_1-notes">
      <style:graphic-properties draw:stroke="none" svg:stroke-width="0cm" draw:fill="none" draw:fill-color="#ffffff" draw:textarea-vertical-align="top" draw:auto-grow-height="false" draw:fit-to-size="false" style:shrink-to-fit="false" fo:min-height="12.332cm" fo:padding-top="0.127cm" fo:padding-bottom="0.127cm" fo:padding-left="0.254cm" fo:padding-right="0.254cm" fo:wrap-option="wrap"/>
    </style:style>
    <style:style style:name="pr14" style:family="presentation" style:parent-style-name="Default_20_1-backgroundobjects">
      <style:graphic-properties draw:stroke="none" svg:stroke-width="0cm" draw:fill="none" draw:fill-color="#ffffff" draw:textarea-vertical-align="bottom" draw:auto-grow-height="false" draw:fit-to-size="false" style:shrink-to-fit="false" fo:min-height="12.332cm" fo:padding-top="0.127cm" fo:padding-bottom="0.127cm" fo:padding-left="0.254cm" fo:padding-right="0.254cm" fo:wrap-option="wrap"/>
    </style:style>
    <style:style style:name="pr15" style:family="presentation" style:parent-style-name="Tyhjä-notes">
      <style:graphic-properties draw:stroke="none" svg:stroke-width="0cm" draw:fill="none" draw:fill-color="#ffffff" draw:textarea-vertical-align="top" draw:auto-grow-height="false" draw:fit-to-size="false" style:shrink-to-fit="false" fo:min-height="12.332cm" fo:padding-top="0.127cm" fo:padding-bottom="0.127cm" fo:padding-left="0.254cm" fo:padding-right="0.254cm" fo:wrap-option="wrap"/>
    </style:style>
    <style:style style:name="pr16" style:family="presentation" style:parent-style-name="Tyhjä-backgroundobjects">
      <style:graphic-properties draw:stroke="none" svg:stroke-width="0cm" draw:fill="none" draw:fill-color="#ffffff" draw:textarea-vertical-align="bottom" draw:auto-grow-height="false" draw:fit-to-size="false" style:shrink-to-fit="false" fo:min-height="12.332cm" fo:padding-top="0.127cm" fo:padding-bottom="0.127cm" fo:padding-left="0.254cm" fo:padding-right="0.254cm" fo:wrap-option="wrap"/>
    </style:style>
    <style:style style:name="pr17" style:family="presentation" style:parent-style-name="Default_20_2-notes" style:list-style-name="L13">
      <style:graphic-properties draw:stroke="none" svg:stroke-width="0cm" draw:fill="none" draw:fill-color="#ffffff" draw:textarea-vertical-align="top" draw:auto-grow-height="false" draw:fit-to-size="false" style:shrink-to-fit="false" fo:min-height="12.332cm" fo:padding-top="0.127cm" fo:padding-bottom="0.127cm" fo:padding-left="0.254cm" fo:padding-right="0.254cm" fo:wrap-option="wrap"/>
    </style:style>
    <style:style style:name="pr18" style:family="presentation" style:parent-style-name="Default_20_2-backgroundobjects">
      <style:graphic-properties draw:stroke="none" svg:stroke-width="0cm" draw:fill="none" draw:fill-color="#ffffff" draw:textarea-vertical-align="bottom" draw:auto-grow-height="false" draw:fit-to-size="false" style:shrink-to-fit="false" fo:min-height="12.332cm" fo:padding-top="0.127cm" fo:padding-bottom="0.127cm" fo:padding-left="0.254cm" fo:padding-right="0.254cm" fo:wrap-option="wrap"/>
    </style:style>
    <style:style style:name="pr19" style:family="presentation" style:parent-style-name="Default_20_3-title">
      <style:graphic-properties draw:stroke="none" svg:stroke-width="0cm" draw:fill="none" draw:textarea-vertical-align="middle" draw:auto-grow-height="false" draw:fit-to-size="shrink-to-fit" style:shrink-to-fit="true" fo:min-height="3.181cm" fo:padding-top="0.127cm" fo:padding-bottom="0.127cm" fo:padding-left="0.254cm" fo:padding-right="0.254cm" fo:wrap-option="wrap"/>
    </style:style>
    <style:style style:name="pr20" style:family="presentation" style:parent-style-name="Default_20_3-notes">
      <style:graphic-properties draw:stroke="none" svg:stroke-width="0cm" draw:fill="none" draw:fill-color="#ffffff" draw:textarea-vertical-align="top" draw:auto-grow-height="false" draw:fit-to-size="false" style:shrink-to-fit="false" fo:min-height="12.332cm" fo:padding-top="0.127cm" fo:padding-bottom="0.127cm" fo:padding-left="0.254cm" fo:padding-right="0.254cm" fo:wrap-option="wrap"/>
    </style:style>
    <style:style style:name="pr21" style:family="presentation" style:parent-style-name="Default_20_3-backgroundobjects">
      <style:graphic-properties draw:stroke="none" svg:stroke-width="0cm" draw:fill="none" draw:fill-color="#ffffff" draw:textarea-vertical-align="bottom" draw:auto-grow-height="false" draw:fit-to-size="false" style:shrink-to-fit="false" fo:min-height="12.332cm" fo:padding-top="0.127cm" fo:padding-bottom="0.127cm" fo:padding-left="0.254cm" fo:padding-right="0.254cm" fo:wrap-option="wrap"/>
    </style:style>
    <style:style style:name="pr22" style:family="presentation" style:parent-style-name="Default_20_4-subtitle" style:list-style-name="L11">
      <style:graphic-properties draw:stroke="none" svg:stroke-width="0cm" draw:fill="none" draw:fill-color="#ffffff" draw:textarea-vertical-align="top" draw:auto-grow-height="false" draw:fit-to-size="false" style:shrink-to-fit="false" fo:min-height="11.049cm" fo:padding-top="0.127cm" fo:padding-bottom="0.127cm" fo:padding-left="0.254cm" fo:padding-right="0.254cm" fo:wrap-option="wrap"/>
    </style:style>
    <style:style style:name="pr23" style:family="presentation" style:parent-style-name="Default_20_4-notes">
      <style:graphic-properties draw:stroke="none" svg:stroke-width="0cm" draw:fill="none" draw:fill-color="#ffffff" draw:textarea-vertical-align="top" draw:auto-grow-height="false" draw:fit-to-size="false" style:shrink-to-fit="false" fo:min-height="12.332cm" fo:padding-top="0.127cm" fo:padding-bottom="0.127cm" fo:padding-left="0.254cm" fo:padding-right="0.254cm" fo:wrap-option="wrap"/>
    </style:style>
    <style:style style:name="pr24" style:family="presentation" style:parent-style-name="Default_20_4-backgroundobjects">
      <style:graphic-properties draw:stroke="none" svg:stroke-width="0cm" draw:fill="none" draw:fill-color="#ffffff" draw:textarea-vertical-align="bottom" draw:auto-grow-height="false" draw:fit-to-size="false" style:shrink-to-fit="false" fo:min-height="12.332cm" fo:padding-top="0.127cm" fo:padding-bottom="0.127cm" fo:padding-left="0.254cm" fo:padding-right="0.254cm" fo:wrap-option="wrap"/>
    </style:style>
    <style:style style:name="pr25" style:family="presentation" style:parent-style-name="Default_20_5-notes">
      <style:graphic-properties draw:stroke="none" svg:stroke-width="0cm" draw:fill="none" draw:fill-color="#ffffff" draw:textarea-vertical-align="top" draw:auto-grow-height="false" draw:fit-to-size="false" style:shrink-to-fit="false" fo:min-height="12.332cm" fo:padding-top="0.127cm" fo:padding-bottom="0.127cm" fo:padding-left="0.254cm" fo:padding-right="0.254cm" fo:wrap-option="wrap"/>
    </style:style>
    <style:style style:name="pr26" style:family="presentation" style:parent-style-name="Default_20_5-backgroundobjects">
      <style:graphic-properties draw:stroke="none" svg:stroke-width="0cm" draw:fill="none" draw:fill-color="#ffffff" draw:textarea-vertical-align="bottom" draw:auto-grow-height="false" draw:fit-to-size="false" style:shrink-to-fit="false" fo:min-height="12.332cm" fo:padding-top="0.127cm" fo:padding-bottom="0.127cm" fo:padding-left="0.254cm" fo:padding-right="0.254cm" fo:wrap-option="wrap"/>
    </style:style>
    <style:style style:name="pr27" style:family="presentation" style:parent-style-name="_20_Tärkein_20_viesti_2f_päätös-title">
      <style:graphic-properties draw:stroke="none" svg:stroke-width="0cm" draw:fill="none" draw:textarea-vertical-align="middle" draw:auto-grow-height="false" draw:fit-to-size="false" style:shrink-to-fit="false" fo:min-height="3.181cm" fo:padding-top="0cm" fo:padding-bottom="0cm" fo:padding-left="0.254cm" fo:padding-right="0.254cm" fo:wrap-option="wrap"/>
    </style:style>
    <style:style style:name="pr28" style:family="presentation" style:parent-style-name="_20_Tärkein_20_viesti_2f_päätös-outline1">
      <style:graphic-properties draw:stroke="none" svg:stroke-width="0cm" draw:fill="none" draw:textarea-vertical-align="top" draw:auto-grow-height="false" draw:fit-to-size="false" style:shrink-to-fit="false" fo:min-height="10.798cm" fo:padding-top="0.127cm" fo:padding-bottom="0.127cm" fo:padding-left="0.254cm" fo:padding-right="0.254cm" fo:wrap-option="wrap"/>
    </style:style>
    <style:style style:name="pr29" style:family="presentation" style:parent-style-name="_20_Tärkein_20_viesti_2f_päätös-notes">
      <style:graphic-properties draw:stroke="none" svg:stroke-width="0cm" draw:fill="none" draw:fill-color="#ffffff" draw:textarea-vertical-align="top" draw:auto-grow-height="false" draw:fit-to-size="false" style:shrink-to-fit="false" fo:min-height="12.332cm" fo:padding-top="0.127cm" fo:padding-bottom="0.127cm" fo:padding-left="0.254cm" fo:padding-right="0.254cm" fo:wrap-option="wrap"/>
    </style:style>
    <style:style style:name="pr30" style:family="presentation" style:parent-style-name="_20_Tärkein_20_viesti_2f_päätös-backgroundobjects">
      <style:graphic-properties draw:stroke="none" svg:stroke-width="0cm" draw:fill="none" draw:fill-color="#ffffff" draw:textarea-vertical-align="bottom" draw:auto-grow-height="false" draw:fit-to-size="false" style:shrink-to-fit="false" fo:min-height="12.332cm" fo:padding-top="0.127cm" fo:padding-bottom="0.127cm" fo:padding-left="0.254cm" fo:padding-right="0.254cm" fo:wrap-option="wrap"/>
    </style:style>
    <style:style style:name="pr31" style:family="presentation" style:parent-style-name="Default-notes" style:list-style-name="L13">
      <style:graphic-properties draw:stroke="none" svg:stroke-width="0cm" draw:fill="none" draw:fill-color="#ffffff" draw:textarea-vertical-align="top" draw:auto-grow-height="false" draw:fit-to-size="false" style:shrink-to-fit="false" fo:min-height="12.332cm" fo:padding-top="0.127cm" fo:padding-bottom="0.127cm" fo:padding-left="0.254cm" fo:padding-right="0.254cm" fo:wrap-option="wrap"/>
    </style:style>
    <style:style style:name="pr32" style:family="presentation" style:parent-style-name="Default_20_6-subtitle" style:list-style-name="L11">
      <style:graphic-properties draw:stroke="none" svg:stroke-width="0cm" draw:fill="none" draw:fill-color="#ffffff" draw:textarea-vertical-align="top" draw:auto-grow-height="false" draw:fit-to-size="false" style:shrink-to-fit="false" fo:min-height="11.049cm" fo:padding-top="0.127cm" fo:padding-bottom="0.127cm" fo:padding-left="0.254cm" fo:padding-right="0.254cm" fo:wrap-option="wrap"/>
    </style:style>
    <style:style style:name="pr33" style:family="presentation" style:parent-style-name="Default_20_6-notes" style:list-style-name="L13">
      <style:graphic-properties draw:stroke="none" svg:stroke-width="0cm" draw:fill="none" draw:fill-color="#ffffff" draw:textarea-vertical-align="top" draw:auto-grow-height="false" draw:fit-to-size="false" style:shrink-to-fit="false" fo:min-height="12.332cm" fo:padding-top="0.127cm" fo:padding-bottom="0.127cm" fo:padding-left="0.254cm" fo:padding-right="0.254cm" fo:wrap-option="wrap"/>
    </style:style>
    <style:style style:name="pr34" style:family="presentation" style:parent-style-name="Default_20_6-backgroundobjects">
      <style:graphic-properties draw:stroke="none" svg:stroke-width="0cm" draw:fill="none" draw:fill-color="#ffffff" draw:textarea-vertical-align="bottom" draw:auto-grow-height="false" draw:fit-to-size="false" style:shrink-to-fit="false" fo:min-height="12.332cm" fo:padding-top="0.127cm" fo:padding-bottom="0.127cm" fo:padding-left="0.254cm" fo:padding-right="0.254cm" fo:wrap-option="wrap"/>
    </style:style>
    <style:style style:name="P1" style:family="paragraph">
      <loext:graphic-properties draw:fill="none"/>
      <style:paragraph-properties fo:margin-top="0cm" fo:margin-bottom="0cm" fo:line-height="90%" fo:text-align="start" style:punctuation-wrap="hanging" style:writing-mode="lr-tb" style:font-independent-line-spacing="true"/>
      <style:text-properties fo:font-variant="normal" fo:text-transform="none" fo:color="#000000" style:text-line-through-style="none" style:text-line-through-type="none" style:text-position="0% 100%" style:font-name="Calibri Light" fo:font-size="44pt" fo:letter-spacing="normal" fo:font-style="normal" style:text-underline-style="none" fo:font-weight="normal" style:font-size-asian="44pt" style:font-style-asian="normal" style:font-weight-asian="normal" style:font-size-complex="44pt" style:font-style-complex="normal" style:font-weight-complex="normal" fo:hyphenate="false"/>
    </style:style>
    <style:style style:name="P2" style:family="paragraph">
      <loext:graphic-properties draw:fill="none"/>
      <style:paragraph-properties fo:margin-left="0cm" fo:margin-right="0cm" fo:margin-top="0.353cm" fo:margin-bottom="0cm" fo:line-height="90%" fo:text-align="start" fo:text-indent="0cm" style:punctuation-wrap="hanging" style:writing-mode="lr-tb" style:font-independent-line-spacing="true"/>
      <style:text-properties fo:font-variant="normal" fo:text-transform="none" fo:color="#000000" style:text-line-through-style="none" style:text-line-through-type="none" style:text-position="0% 100%" style:font-name="Calibri" fo:font-size="28pt" fo:letter-spacing="normal" fo:font-style="normal" style:text-underline-style="none" fo:font-weight="normal" style:font-size-asian="28pt" style:font-style-asian="normal" style:font-weight-asian="normal" style:font-size-complex="28pt" style:font-style-complex="normal" style:font-weight-complex="normal" fo:hyphenate="false"/>
    </style:style>
    <style:style style:name="P3" style:family="paragraph">
      <loext:graphic-properties draw:fill="none"/>
      <style:paragraph-properties fo:text-align="start"/>
      <style:text-properties fo:font-size="18pt"/>
    </style:style>
    <style:style style:name="P4" style:family="paragraph">
      <style:paragraph-properties fo:margin-left="0cm" fo:margin-right="0cm" fo:margin-top="0cm" fo:margin-bottom="0cm" fo:line-height="100%" fo:text-align="center" fo:text-indent="0cm" style:punctuation-wrap="hanging" style:writing-mode="lr-tb"/>
      <style:text-properties fo:hyphenate="false"/>
    </style:style>
    <style:style style:name="P5" style:family="paragraph">
      <loext:graphic-properties draw:fill="none"/>
      <style:paragraph-properties fo:text-align="start" style:font-independent-line-spacing="true"/>
      <style:text-properties fo:font-size="18pt"/>
    </style:style>
    <style:style style:name="P6" style:family="paragraph">
      <loext:graphic-properties draw:fill="solid" draw:fill-color="#005a9c"/>
      <style:paragraph-properties fo:text-align="start" style:font-independent-line-spacing="true"/>
      <style:text-properties fo:font-size="18pt"/>
    </style:style>
    <style:style style:name="P7" style:family="paragraph">
      <loext:graphic-properties draw:fill="solid" draw:fill-color="#c00000"/>
      <style:paragraph-properties fo:text-align="start" style:font-independent-line-spacing="true"/>
      <style:text-properties fo:font-size="18pt"/>
    </style:style>
    <style:style style:name="P8" style:family="paragraph">
      <loext:graphic-properties draw:fill="none" draw:fill-color="#ffffff"/>
      <style:paragraph-properties fo:margin-top="0cm" fo:margin-bottom="0cm" fo:line-height="100%" fo:text-align="start" style:font-independent-line-spacing="true"/>
      <style:text-properties fo:font-variant="normal" fo:text-transform="none" style:text-line-through-style="none" style:text-line-through-type="none" style:text-position="0% 100%" fo:font-size="18pt" fo:letter-spacing="normal" fo:font-style="normal" style:text-underline-style="none" fo:font-weight="normal" style:font-style-asian="normal" style:font-weight-asian="normal" style:font-style-complex="normal" style:font-weight-complex="normal"/>
    </style:style>
    <style:style style:name="P9" style:family="paragraph">
      <style:paragraph-properties fo:margin-top="0cm" fo:margin-bottom="0cm" fo:line-height="100%" fo:text-align="end"/>
      <style:text-properties fo:font-size="12pt" style:font-size-asian="14pt" style:font-size-complex="14pt"/>
    </style:style>
    <style:style style:name="P10" style:family="paragraph">
      <loext:graphic-properties draw:fill="none" draw:fill-color="#ffffff"/>
      <style:paragraph-properties fo:text-align="start" style:font-independent-line-spacing="true"/>
      <style:text-properties fo:font-size="12pt" style:font-size-asian="14pt" style:font-size-complex="14pt"/>
    </style:style>
    <style:style style:name="P11" style:family="paragraph">
      <loext:graphic-properties draw:fill="solid" draw:fill-color="#002060"/>
      <style:paragraph-properties fo:text-align="start"/>
      <style:text-properties fo:font-size="18pt"/>
    </style:style>
    <style:style style:name="P12" style:family="paragraph">
      <style:paragraph-properties fo:margin-left="0cm" fo:margin-right="0cm" fo:margin-top="0cm" fo:margin-bottom="0cm" fo:line-height="100%" fo:text-align="start" fo:text-indent="0cm" style:punctuation-wrap="hanging" style:writing-mode="lr-tb"/>
      <style:text-properties fo:hyphenate="false"/>
    </style:style>
    <style:style style:name="P13" style:family="paragraph">
      <loext:graphic-properties draw:fill="solid" draw:fill-color="#002060"/>
      <style:paragraph-properties fo:text-align="start" style:font-independent-line-spacing="true"/>
      <style:text-properties fo:font-size="18pt"/>
    </style:style>
    <style:style style:name="P14" style:family="paragraph">
      <loext:graphic-properties draw:fill="solid" draw:fill-color="#ff0000"/>
      <style:paragraph-properties fo:text-align="start" style:font-independent-line-spacing="true"/>
      <style:text-properties fo:font-size="18pt"/>
    </style:style>
    <style:style style:name="P15" style:family="paragraph">
      <style:paragraph-properties fo:margin-left="0cm" fo:margin-right="0cm" fo:margin-top="0cm" fo:margin-bottom="0cm" fo:line-height="100%" fo:text-align="end" fo:text-indent="0cm" style:punctuation-wrap="hanging" style:writing-mode="lr-tb">
        <style:tab-stops>
          <style:tab-stop style:position="0cm"/>
        </style:tab-stops>
      </style:paragraph-properties>
      <style:text-properties fo:font-size="12pt" style:font-size-asian="14pt" style:font-size-complex="14pt" fo:hyphenate="false"/>
    </style:style>
    <style:style style:name="P16" style:family="paragraph">
      <loext:graphic-properties draw:fill="bitmap" draw:fill-image-name="Bitmap_20_1" draw:fill-image-width="10.385cm" draw:fill-image-height="9.999cm" style:repeat="stretch"/>
      <style:paragraph-properties fo:text-align="start" style:font-independent-line-spacing="true"/>
      <style:text-properties fo:font-size="18pt"/>
    </style:style>
    <style:style style:name="P17" style:family="paragraph">
      <loext:graphic-properties draw:fill="bitmap" draw:fill-image-name="msFillBitmap_20_2" draw:fill-image-width="10.385cm" draw:fill-image-height="9.999cm" style:repeat="stretch"/>
      <style:paragraph-properties fo:text-align="start" style:font-independent-line-spacing="true"/>
      <style:text-properties fo:font-size="18pt"/>
    </style:style>
    <style:style style:name="P18" style:family="paragraph">
      <loext:graphic-properties draw:fill="bitmap" draw:fill-image-name="msFillBitmap_20_3" draw:fill-image-width="10.402cm" draw:fill-image-height="9.999cm" style:repeat="stretch"/>
      <style:paragraph-properties fo:text-align="start" style:font-independent-line-spacing="true"/>
      <style:text-properties fo:font-size="18pt"/>
    </style:style>
    <style:style style:name="P19" style:family="paragraph">
      <loext:graphic-properties draw:fill="bitmap" draw:fill-image-name="msFillBitmap_20_4" draw:fill-image-width="10.542cm" draw:fill-image-height="9.999cm" style:repeat="stretch"/>
      <style:paragraph-properties fo:text-align="start" style:font-independent-line-spacing="true"/>
      <style:text-properties fo:font-size="18pt"/>
    </style:style>
    <style:style style:name="P20" style:family="paragraph">
      <style:paragraph-properties fo:margin-left="0cm" fo:margin-right="0cm" fo:margin-top="0cm" fo:margin-bottom="0cm" fo:line-height="100%" fo:text-align="center" fo:text-indent="0cm" style:punctuation-wrap="hanging" style:writing-mode="lr-tb">
        <style:tab-stops>
          <style:tab-stop style:position="0cm"/>
        </style:tab-stops>
      </style:paragraph-properties>
      <style:text-properties fo:hyphenate="false"/>
    </style:style>
    <style:style style:name="P21" style:family="paragraph">
      <loext:graphic-properties draw:fill="solid" draw:fill-color="#005a9c" draw:opacity="75%"/>
      <style:paragraph-properties fo:text-align="start" style:font-independent-line-spacing="true"/>
      <style:text-properties fo:font-size="18pt"/>
    </style:style>
    <style:style style:name="P22" style:family="paragraph">
      <style:paragraph-properties fo:margin-left="0cm" fo:margin-right="0cm" fo:margin-top="0cm" fo:margin-bottom="0cm" fo:line-height="100%" fo:text-align="start" fo:text-indent="0cm" style:punctuation-wrap="hanging" style:writing-mode="lr-tb">
        <style:tab-stops>
          <style:tab-stop style:position="0cm"/>
        </style:tab-stops>
      </style:paragraph-properties>
      <style:text-properties fo:hyphenate="false"/>
    </style:style>
    <style:style style:name="P23" style:family="paragraph">
      <style:paragraph-properties fo:margin-left="0cm" fo:margin-right="0cm" fo:margin-top="0cm" fo:margin-bottom="0cm" fo:line-height="100%" fo:text-align="start" fo:text-indent="0cm"/>
    </style:style>
    <style:style style:name="P24" style:family="paragraph">
      <loext:graphic-properties draw:fill="none" draw:fill-color="#ffffff"/>
      <style:paragraph-properties fo:text-align="start" style:font-independent-line-spacing="true"/>
      <style:text-properties fo:font-size="18pt"/>
    </style:style>
    <style:style style:name="P25" style:family="paragraph">
      <loext:graphic-properties draw:fill="none"/>
      <style:paragraph-properties fo:margin-top="0cm" fo:margin-bottom="0cm" fo:line-height="100%" fo:text-align="center" style:punctuation-wrap="hanging" style:writing-mode="lr-tb" style:font-independent-line-spacing="true"/>
      <style:text-properties fo:font-variant="normal" fo:text-transform="none" fo:color="#000000" style:text-line-through-style="none" style:text-line-through-type="none" style:text-position="0% 100%" style:font-name="Calibri" fo:font-size="44pt" fo:letter-spacing="normal" fo:font-style="normal" style:text-underline-style="none" fo:font-weight="normal" style:font-size-asian="44pt" style:font-style-asian="normal" style:font-weight-asian="normal" style:font-size-complex="44pt" style:font-style-complex="normal" style:font-weight-complex="normal" fo:hyphenate="false"/>
    </style:style>
    <style:style style:name="P26" style:family="paragraph">
      <loext:graphic-properties draw:fill="none"/>
      <style:paragraph-properties fo:margin-left="0cm" fo:margin-right="0cm" fo:margin-top="0.226cm" fo:margin-bottom="0cm" fo:line-height="100%" fo:text-align="start" fo:text-indent="0cm" style:punctuation-wrap="hanging" style:writing-mode="lr-tb" style:font-independent-line-spacing="true"/>
      <style:text-properties fo:font-variant="normal" fo:text-transform="none" fo:color="#000000" style:text-line-through-style="none" style:text-line-through-type="none" style:text-position="0% 100%" style:font-name="Calibri" fo:font-size="32pt" fo:letter-spacing="normal" fo:font-style="normal" style:text-underline-style="none" fo:font-weight="normal" style:font-size-asian="32pt" style:font-style-asian="normal" style:font-weight-asian="normal" style:font-size-complex="32pt" style:font-style-complex="normal" style:font-weight-complex="normal" fo:hyphenate="false"/>
    </style:style>
    <style:style style:name="P27" style:family="paragraph">
      <loext:graphic-properties draw:fill-color="#ffffff"/>
    </style:style>
    <style:style style:name="P28" style:family="paragraph">
      <loext:graphic-properties draw:fill="solid" draw:fill-color="#c00000" draw:opacity="95%"/>
      <style:paragraph-properties fo:text-align="start" style:font-independent-line-spacing="true"/>
      <style:text-properties fo:font-size="18pt"/>
    </style:style>
    <style:style style:name="P29" style:family="paragraph">
      <style:paragraph-properties fo:margin-left="0cm" fo:margin-right="0cm" fo:margin-top="0cm" fo:margin-bottom="0.247cm" fo:line-height="90%" fo:text-align="center" fo:text-indent="0cm" style:punctuation-wrap="hanging" style:writing-mode="lr-tb">
        <style:tab-stops>
          <style:tab-stop style:position="0cm"/>
        </style:tab-stops>
      </style:paragraph-properties>
      <style:text-properties fo:hyphenate="false"/>
    </style:style>
    <style:style style:name="P30" style:family="paragraph">
      <loext:graphic-properties draw:fill="solid" draw:fill-color="#3a8da9"/>
      <style:paragraph-properties fo:text-align="start" style:font-independent-line-spacing="true"/>
      <style:text-properties fo:font-size="18pt"/>
    </style:style>
    <style:style style:name="P31" style:family="paragraph">
      <loext:graphic-properties draw:fill="solid" draw:fill-color="#ff4f4f"/>
      <style:paragraph-properties fo:text-align="start" style:font-independent-line-spacing="true"/>
      <style:text-properties fo:font-size="18pt"/>
    </style:style>
    <style:style style:name="P32" style:family="paragraph">
      <loext:graphic-properties draw:fill="solid" draw:fill-color="#ffffff"/>
      <style:paragraph-properties fo:text-align="start" style:font-independent-line-spacing="true"/>
      <style:text-properties fo:font-size="18pt"/>
    </style:style>
    <style:style style:name="P33" style:family="paragraph">
      <loext:graphic-properties draw:fill="solid" draw:fill-color="#84d2df"/>
      <style:paragraph-properties fo:text-align="start" style:font-independent-line-spacing="true"/>
      <style:text-properties fo:font-size="18pt"/>
    </style:style>
    <style:style style:name="P34" style:family="paragraph">
      <style:paragraph-properties fo:margin-left="0cm" fo:margin-right="0cm" fo:margin-top="0cm" fo:margin-bottom="0.284cm" fo:line-height="90%" fo:text-align="center" fo:text-indent="0cm" style:punctuation-wrap="hanging" style:writing-mode="lr-tb">
        <style:tab-stops>
          <style:tab-stop style:position="0cm"/>
        </style:tab-stops>
      </style:paragraph-properties>
      <style:text-properties fo:hyphenate="false"/>
    </style:style>
    <style:style style:name="P35" style:family="paragraph">
      <loext:graphic-properties draw:fill="solid" draw:fill-color="#182644"/>
      <style:paragraph-properties fo:text-align="start" style:font-independent-line-spacing="true"/>
      <style:text-properties fo:font-size="18pt"/>
    </style:style>
    <style:style style:name="P36" style:family="paragraph">
      <loext:graphic-properties draw:fill="solid" draw:fill-color="#000000" draw:opacity="0%"/>
      <style:paragraph-properties fo:text-align="start" style:font-independent-line-spacing="true"/>
      <style:text-properties fo:font-size="18pt"/>
    </style:style>
    <style:style style:name="P37" style:family="paragraph">
      <loext:graphic-properties draw:fill="bitmap" draw:fill-image-name="msFillBitmap_20_5" draw:fill-image-width="3.151cm" draw:fill-image-height="3.151cm" style:repeat="stretch"/>
      <style:paragraph-properties fo:text-align="start"/>
      <style:text-properties fo:font-size="18pt"/>
    </style:style>
    <style:style style:name="P38" style:family="paragraph">
      <style:paragraph-properties fo:margin-left="0cm" fo:margin-right="0cm" fo:margin-top="0cm" fo:margin-bottom="0.111cm" fo:line-height="90%" fo:text-align="center" fo:text-indent="0cm" style:punctuation-wrap="hanging" style:writing-mode="lr-tb">
        <style:tab-stops>
          <style:tab-stop style:position="0cm"/>
        </style:tab-stops>
      </style:paragraph-properties>
      <style:text-properties fo:hyphenate="false"/>
    </style:style>
    <style:style style:name="P39" style:family="paragraph">
      <loext:graphic-properties draw:fill="solid" draw:fill-color="#0070c0"/>
      <style:paragraph-properties fo:text-align="start" style:font-independent-line-spacing="true"/>
      <style:text-properties fo:font-size="18pt"/>
    </style:style>
    <style:style style:name="P40" style:family="paragraph">
      <loext:graphic-properties draw:fill="bitmap" draw:fill-image-name="msFillBitmap_20_6" draw:fill-image-width="3.151cm" draw:fill-image-height="3.151cm" style:repeat="stretch"/>
      <style:paragraph-properties fo:text-align="start"/>
      <style:text-properties fo:font-size="18pt"/>
    </style:style>
    <style:style style:name="P41" style:family="paragraph">
      <loext:graphic-properties draw:fill="bitmap" draw:fill-image-name="msFillBitmap_20_7" draw:fill-image-width="3.151cm" draw:fill-image-height="3.151cm" style:repeat="stretch"/>
      <style:paragraph-properties fo:text-align="start"/>
      <style:text-properties fo:font-size="18pt"/>
    </style:style>
    <style:style style:name="P42" style:family="paragraph">
      <loext:graphic-properties draw:fill="solid" draw:fill-color="#ffc000"/>
      <style:paragraph-properties fo:text-align="start" style:font-independent-line-spacing="true"/>
      <style:text-properties fo:font-size="18pt"/>
    </style:style>
    <style:style style:name="P43" style:family="paragraph">
      <loext:graphic-properties draw:fill="solid" draw:fill-color="#00b050"/>
      <style:paragraph-properties fo:text-align="start" style:font-independent-line-spacing="true"/>
      <style:text-properties fo:font-size="18pt"/>
    </style:style>
    <style:style style:name="P44" style:family="paragraph">
      <loext:graphic-properties draw:fill="bitmap" draw:fill-image-name="msFillBitmap_20_8" style:repeat="stretch"/>
      <style:paragraph-properties fo:text-align="start"/>
      <style:text-properties fo:font-size="18pt"/>
    </style:style>
    <style:style style:name="P45" style:family="paragraph">
      <loext:graphic-properties draw:fill="solid" draw:fill-color="#00b0f0"/>
      <style:paragraph-properties fo:text-align="start" style:font-independent-line-spacing="true"/>
      <style:text-properties fo:font-size="18pt"/>
    </style:style>
    <style:style style:name="P46" style:family="paragraph">
      <loext:graphic-properties draw:fill="bitmap" draw:fill-image-name="msFillBitmap_20_9" draw:fill-image-width="3.151cm" draw:fill-image-height="3.151cm" style:repeat="stretch"/>
      <style:paragraph-properties fo:text-align="start"/>
      <style:text-properties fo:font-size="18pt"/>
    </style:style>
    <style:style style:name="P47" style:family="paragraph">
      <loext:graphic-properties draw:fill="bitmap" draw:fill-image-name="Bitmap_20_2" draw:fill-image-width="5.977cm" draw:fill-image-height="2.363cm" style:repeat="stretch"/>
      <style:paragraph-properties fo:text-align="start" style:font-independent-line-spacing="true"/>
      <style:text-properties fo:font-size="18pt"/>
    </style:style>
    <style:style style:name="P48" style:family="paragraph">
      <style:paragraph-properties fo:margin-left="0cm" fo:margin-right="0cm" fo:margin-top="0cm" fo:margin-bottom="0.235cm" fo:line-height="90%" fo:text-align="center" fo:text-indent="0cm" style:punctuation-wrap="hanging" style:writing-mode="lr-tb">
        <style:tab-stops>
          <style:tab-stop style:position="0cm"/>
        </style:tab-stops>
      </style:paragraph-properties>
      <style:text-properties fo:hyphenate="false"/>
    </style:style>
    <style:style style:name="P49" style:family="paragraph">
      <loext:graphic-properties draw:fill="solid" draw:fill-color="#7030a0"/>
      <style:paragraph-properties fo:text-align="start" style:font-independent-line-spacing="true"/>
      <style:text-properties fo:font-size="18pt"/>
    </style:style>
    <style:style style:name="P50" style:family="paragraph">
      <loext:graphic-properties draw:fill="bitmap" draw:fill-image-name="msFillBitmap_20_11" draw:fill-image-width="5.979cm" draw:fill-image-height="2.363cm" style:repeat="stretch"/>
      <style:paragraph-properties fo:text-align="start" style:font-independent-line-spacing="true"/>
      <style:text-properties fo:font-size="18pt"/>
    </style:style>
    <style:style style:name="P51" style:family="paragraph">
      <loext:graphic-properties draw:fill="bitmap" draw:fill-image-name="msFillBitmap_20_12" draw:fill-image-width="5.977cm" draw:fill-image-height="2.368cm" style:repeat="stretch"/>
      <style:paragraph-properties fo:text-align="start"/>
      <style:text-properties fo:font-size="18pt"/>
    </style:style>
    <style:style style:name="P52" style:family="paragraph">
      <loext:graphic-properties draw:fill="solid" draw:fill-color="#8497b0"/>
      <style:paragraph-properties fo:text-align="start" style:font-independent-line-spacing="true"/>
      <style:text-properties fo:font-size="18pt"/>
    </style:style>
    <style:style style:name="P53" style:family="paragraph">
      <loext:graphic-properties draw:fill="bitmap" draw:fill-image-name="msFillBitmap_20_13" draw:fill-image-width="3.132cm" draw:fill-image-height="3.132cm" style:repeat="stretch"/>
      <style:paragraph-properties fo:text-align="start"/>
      <style:text-properties fo:font-size="18pt"/>
    </style:style>
    <style:style style:name="P54" style:family="paragraph">
      <style:paragraph-properties fo:margin-left="0cm" fo:margin-right="0cm" fo:margin-top="0cm" fo:margin-bottom="0.136cm" fo:line-height="90%" fo:text-align="center" fo:text-indent="0cm" style:punctuation-wrap="hanging" style:writing-mode="lr-tb">
        <style:tab-stops>
          <style:tab-stop style:position="0cm"/>
        </style:tab-stops>
      </style:paragraph-properties>
      <style:text-properties fo:hyphenate="false"/>
    </style:style>
    <style:style style:name="P55" style:family="paragraph">
      <style:paragraph-properties fo:margin-left="0cm" fo:margin-right="0cm" fo:margin-top="0cm" fo:margin-bottom="0.099cm" fo:line-height="90%" fo:text-align="center" fo:text-indent="0cm" style:punctuation-wrap="hanging" style:writing-mode="lr-tb">
        <style:tab-stops>
          <style:tab-stop style:position="0cm"/>
        </style:tab-stops>
      </style:paragraph-properties>
      <style:text-properties fo:hyphenate="false"/>
    </style:style>
    <style:style style:name="P56" style:family="paragraph">
      <loext:graphic-properties draw:fill="bitmap" draw:fill-image-name="msFillBitmap_20_14" draw:fill-image-width="3.132cm" draw:fill-image-height="3.132cm" style:repeat="stretch"/>
      <style:paragraph-properties fo:text-align="start"/>
      <style:text-properties fo:font-size="18pt"/>
    </style:style>
    <style:style style:name="P57" style:family="paragraph">
      <loext:graphic-properties draw:fill="bitmap" draw:fill-image-name="msFillBitmap_20_15" draw:fill-image-width="3.132cm" draw:fill-image-height="3.132cm" style:repeat="stretch"/>
      <style:paragraph-properties fo:text-align="start"/>
      <style:text-properties fo:font-size="18pt"/>
    </style:style>
    <style:style style:name="P58" style:family="paragraph">
      <loext:graphic-properties draw:fill="bitmap" draw:fill-image-name="msFillBitmap_20_16" draw:fill-image-width="3.132cm" draw:fill-image-height="3.132cm" style:repeat="stretch"/>
      <style:paragraph-properties fo:text-align="start"/>
      <style:text-properties fo:font-size="18pt"/>
    </style:style>
    <style:style style:name="P59" style:family="paragraph">
      <loext:graphic-properties draw:fill="bitmap" draw:fill-image-name="msFillBitmap_20_17" draw:fill-image-width="3.132cm" draw:fill-image-height="3.132cm" style:repeat="stretch"/>
      <style:paragraph-properties fo:text-align="start"/>
      <style:text-properties fo:font-size="18pt"/>
    </style:style>
    <style:style style:name="P60" style:family="paragraph">
      <style:paragraph-properties fo:margin-left="0cm" fo:margin-right="0cm" fo:margin-top="0cm" fo:margin-bottom="0.148cm" fo:line-height="90%" fo:text-align="center" fo:text-indent="0cm" style:punctuation-wrap="hanging" style:writing-mode="lr-tb">
        <style:tab-stops>
          <style:tab-stop style:position="0cm"/>
        </style:tab-stops>
      </style:paragraph-properties>
      <style:text-properties fo:hyphenate="false"/>
    </style:style>
    <style:style style:name="P61" style:family="paragraph">
      <loext:graphic-properties draw:fill="solid" draw:fill-color="#ff0000"/>
      <style:paragraph-properties fo:text-align="start"/>
      <style:text-properties fo:font-size="18pt"/>
    </style:style>
    <style:style style:name="P62" style:family="paragraph">
      <style:paragraph-properties fo:margin-left="0cm" fo:margin-right="0cm" fo:margin-top="0cm" fo:margin-bottom="0cm" fo:line-height="100%" fo:text-align="start" fo:text-indent="0cm" style:punctuation-wrap="hanging" style:writing-mode="lr-tb">
        <style:tab-stops>
          <style:tab-stop style:position="0.741cm" style:type="char" style:char="."/>
          <style:tab-stop style:position="11.712cm" style:type="right"/>
          <style:tab-stop style:position="27.905cm" style:type="char" style:char="."/>
        </style:tab-stops>
      </style:paragraph-properties>
      <style:text-properties fo:hyphenate="false"/>
    </style:style>
    <style:style style:name="P63" style:family="paragraph">
      <style:paragraph-properties fo:margin-left="1.27cm" fo:margin-right="0cm" fo:margin-top="0cm" fo:margin-bottom="0cm" fo:line-height="100%" fo:text-align="start" fo:text-indent="0cm" style:punctuation-wrap="hanging" style:writing-mode="lr-tb">
        <style:tab-stops>
          <style:tab-stop style:position="0.741cm" style:type="char" style:char="."/>
          <style:tab-stop style:position="11.712cm" style:type="right"/>
          <style:tab-stop style:position="27.905cm" style:type="char" style:char="."/>
        </style:tab-stops>
      </style:paragraph-properties>
      <style:text-properties fo:hyphenate="false"/>
    </style:style>
    <style:style style:name="P64" style:family="paragraph">
      <style:paragraph-properties fo:margin-left="0cm" fo:margin-right="0cm" fo:margin-top="0cm" fo:margin-bottom="0cm" fo:line-height="100%" fo:text-align="start" fo:text-indent="0cm" style:punctuation-wrap="hanging" style:writing-mode="lr-tb">
        <style:tab-stops>
          <style:tab-stop style:position="11.712cm" style:type="right"/>
          <style:tab-stop style:position="27.905cm" style:type="char" style:char="."/>
        </style:tab-stops>
      </style:paragraph-properties>
      <style:text-properties fo:hyphenate="false"/>
    </style:style>
    <style:style style:name="P65" style:family="paragraph">
      <style:paragraph-properties fo:margin-left="0cm" fo:margin-right="0cm" fo:margin-top="0cm" fo:margin-bottom="0cm" fo:line-height="100%" fo:text-align="start" fo:text-indent="0cm" style:punctuation-wrap="hanging" style:writing-mode="lr-tb">
        <style:tab-stops>
          <style:tab-stop style:position="27.905cm" style:type="char" style:char="."/>
        </style:tab-stops>
      </style:paragraph-properties>
      <style:text-properties fo:hyphenate="false"/>
    </style:style>
    <style:style style:name="P66" style:family="paragraph">
      <style:paragraph-properties fo:margin-top="0cm" fo:margin-bottom="0cm" fo:line-height="100%" fo:text-align="start"/>
    </style:style>
    <style:style style:name="P67" style:family="paragraph">
      <style:paragraph-properties fo:text-align="center"/>
    </style:style>
    <style:style style:name="P68" style:family="paragraph">
      <style:paragraph-properties fo:margin-left="0cm" fo:margin-right="0cm" fo:margin-top="0cm" fo:margin-bottom="0.346cm" fo:line-height="90%" fo:text-align="center" fo:text-indent="0cm" style:punctuation-wrap="hanging" style:writing-mode="lr-tb">
        <style:tab-stops>
          <style:tab-stop style:position="0cm"/>
        </style:tab-stops>
      </style:paragraph-properties>
      <style:text-properties fo:hyphenate="false"/>
    </style:style>
    <style:style style:name="P69" style:family="paragraph">
      <style:paragraph-properties fo:margin-left="0cm" fo:margin-right="0cm" fo:margin-top="0cm" fo:margin-bottom="0cm" fo:line-height="90%" fo:text-align="center" fo:text-indent="0cm" style:punctuation-wrap="hanging" style:writing-mode="lr-tb">
        <style:tab-stops>
          <style:tab-stop style:position="0cm"/>
        </style:tab-stops>
      </style:paragraph-properties>
      <style:text-properties fo:hyphenate="false"/>
    </style:style>
    <style:style style:name="P70" style:family="paragraph">
      <style:paragraph-properties fo:margin-left="0cm" fo:margin-right="0cm" fo:margin-top="0cm" fo:margin-bottom="0.185cm" fo:line-height="90%" fo:text-align="center" fo:text-indent="0cm" style:punctuation-wrap="hanging" style:writing-mode="lr-tb">
        <style:tab-stops>
          <style:tab-stop style:position="0cm"/>
        </style:tab-stops>
      </style:paragraph-properties>
      <style:text-properties fo:hyphenate="false"/>
    </style:style>
    <style:style style:name="P71" style:family="paragraph">
      <loext:graphic-properties draw:fill="solid" draw:fill-color="#cedff1" draw:opacity="30%"/>
      <style:paragraph-properties fo:text-align="start" style:font-independent-line-spacing="true"/>
      <style:text-properties fo:font-size="18pt"/>
    </style:style>
    <style:style style:name="P72" style:family="paragraph">
      <loext:graphic-properties draw:fill="solid" draw:fill-color="#b9dfff"/>
      <style:paragraph-properties fo:text-align="start"/>
      <style:text-properties fo:font-size="18pt"/>
    </style:style>
    <style:style style:name="P73" style:family="paragraph">
      <loext:graphic-properties draw:fill="solid" draw:fill-color="#cedff1"/>
      <style:paragraph-properties fo:text-align="start"/>
      <style:text-properties fo:font-size="18pt"/>
    </style:style>
    <style:style style:name="P74" style:family="paragraph">
      <loext:graphic-properties draw:fill="solid" draw:fill-color="#005a9c" draw:opacity="95%"/>
      <style:paragraph-properties fo:text-align="start" style:font-independent-line-spacing="true"/>
      <style:text-properties fo:font-size="18pt"/>
    </style:style>
    <style:style style:name="P75" style:family="paragraph">
      <loext:graphic-properties draw:fill="solid" draw:fill-color="#f2403c" draw:opacity="95%"/>
      <style:paragraph-properties fo:text-align="start" style:font-independent-line-spacing="true"/>
      <style:text-properties fo:font-size="18pt"/>
    </style:style>
    <style:style style:name="P76" style:family="paragraph">
      <style:paragraph-properties fo:margin-left="0cm" fo:margin-right="0cm" fo:margin-top="0cm" fo:margin-bottom="0cm" fo:line-height="90%" fo:text-align="start" fo:text-indent="0cm" style:punctuation-wrap="hanging" style:writing-mode="lr-tb">
        <style:tab-stops>
          <style:tab-stop style:position="0cm"/>
        </style:tab-stops>
      </style:paragraph-properties>
      <style:text-properties fo:hyphenate="false"/>
    </style:style>
    <style:style style:name="P77" style:family="paragraph">
      <loext:graphic-properties draw:fill="none"/>
      <style:paragraph-properties fo:text-align="start" style:font-independent-line-spacing="true"/>
      <style:text-properties fo:font-size="36pt"/>
    </style:style>
    <style:style style:name="P78" style:family="paragraph">
      <style:paragraph-properties fo:margin-top="0cm" fo:margin-bottom="0cm" fo:line-height="90%" fo:text-align="start" style:punctuation-wrap="hanging" style:writing-mode="lr-tb"/>
      <style:text-properties fo:hyphenate="false"/>
    </style:style>
    <style:style style:name="P79" style:family="paragraph">
      <loext:graphic-properties draw:fill="none"/>
      <style:paragraph-properties fo:text-align="start" style:font-independent-line-spacing="true"/>
      <style:text-properties fo:font-size="44pt"/>
    </style:style>
    <style:style style:name="P80" style:family="paragraph">
      <style:paragraph-properties fo:margin-left="0cm" fo:margin-right="0cm" fo:margin-top="0.353cm" fo:margin-bottom="0cm" fo:line-height="90%" fo:text-align="start" fo:text-indent="0cm" style:punctuation-wrap="hanging" style:writing-mode="lr-tb"/>
      <style:text-properties fo:hyphenate="false"/>
    </style:style>
    <style:style style:name="P81" style:family="paragraph">
      <loext:graphic-properties draw:fill="none"/>
      <style:paragraph-properties fo:text-align="start" style:font-independent-line-spacing="true"/>
      <style:text-properties fo:font-size="28pt"/>
    </style:style>
    <style:style style:name="P82" style:family="paragraph">
      <loext:graphic-properties draw:fill="none" draw:fill-color="#ffffff"/>
      <style:paragraph-properties fo:margin-left="0cm" fo:margin-right="0cm" fo:margin-top="0.353cm" fo:margin-bottom="0cm" fo:line-height="90%" fo:text-align="center" fo:text-indent="0cm" style:punctuation-wrap="hanging" style:writing-mode="lr-tb" style:font-independent-line-spacing="true">
        <style:tab-stops>
          <style:tab-stop style:position="0cm"/>
        </style:tab-stops>
      </style:paragraph-properties>
      <style:text-properties fo:font-variant="normal" fo:text-transform="none" fo:color="#000000" style:text-line-through-style="none" style:text-line-through-type="none" style:text-position="0% 100%" style:font-name="Calibri" fo:font-size="24pt" fo:letter-spacing="normal" fo:font-style="normal" style:text-underline-style="none" fo:font-weight="normal" style:font-size-asian="24pt" style:font-style-asian="normal" style:font-weight-asian="normal" style:font-size-complex="24pt" style:font-style-complex="normal" style:font-weight-complex="normal" fo:hyphenate="false"/>
    </style:style>
    <style:style style:name="P83" style:family="paragraph">
      <loext:graphic-properties draw:fill="bitmap" draw:fill-image-name="msFillBitmap_20_18" draw:opacity="98%" draw:fill-image-width="4.335cm" draw:fill-image-height="4.335cm" style:repeat="repeat" draw:fill-image-ref-point-x="0%" draw:fill-image-ref-point-y="0%" draw:fill-image-ref-point="top-left"/>
      <style:paragraph-properties fo:text-align="start"/>
      <style:text-properties fo:font-size="18pt"/>
    </style:style>
    <style:style style:name="P84" style:family="paragraph">
      <loext:graphic-properties draw:fill="solid" draw:fill-color="#ef3e41" draw:opacity="90%"/>
      <style:paragraph-properties fo:text-align="start" style:font-independent-line-spacing="true"/>
      <style:text-properties fo:font-size="18pt"/>
    </style:style>
    <style:style style:name="P85" style:family="paragraph">
      <style:paragraph-properties fo:margin-top="0cm" fo:margin-bottom="0.282cm" fo:line-height="106%" fo:text-align="start"/>
    </style:style>
    <style:style style:name="P86" style:family="paragraph">
      <style:paragraph-properties fo:margin-top="0cm" fo:margin-bottom="0cm" fo:line-height="80%" fo:text-align="center" style:punctuation-wrap="hanging" style:writing-mode="lr-tb"/>
      <style:text-properties fo:hyphenate="false"/>
    </style:style>
    <style:style style:name="P87" style:family="paragraph">
      <loext:graphic-properties draw:fill="none"/>
      <style:paragraph-properties fo:text-align="start" style:font-independent-line-spacing="true"/>
      <style:text-properties fo:font-size="66pt"/>
    </style:style>
    <style:style style:name="P88" style:family="paragraph">
      <style:paragraph-properties fo:margin-left="0cm" fo:margin-right="0cm" fo:margin-top="0.353cm" fo:margin-bottom="0cm" fo:line-height="80%" fo:text-align="center" fo:text-indent="0cm" style:punctuation-wrap="hanging" style:writing-mode="lr-tb">
        <style:tab-stops>
          <style:tab-stop style:position="0cm"/>
        </style:tab-stops>
      </style:paragraph-properties>
      <style:text-properties fo:hyphenate="false"/>
    </style:style>
    <style:style style:name="P89" style:family="paragraph">
      <loext:graphic-properties draw:fill="none" draw:fill-color="#ffffff"/>
      <style:paragraph-properties fo:margin-left="0cm" fo:margin-right="0cm" fo:margin-top="0.141cm" fo:margin-bottom="0cm" fo:line-height="100%" fo:text-align="center" fo:text-indent="0cm" style:punctuation-wrap="simple" style:writing-mode="lr-tb" style:font-independent-line-spacing="true">
        <style:tab-stops>
          <style:tab-stop style:position="0cm"/>
        </style:tab-stops>
      </style:paragraph-properties>
      <style:text-properties fo:font-variant="normal" fo:text-transform="none" fo:color="#000000" style:text-line-through-style="none" style:text-line-through-type="none" style:text-position="0% 100%" style:font-name="Arial" fo:font-size="20pt" fo:letter-spacing="normal" fo:font-style="normal" style:text-underline-style="none" fo:font-weight="normal" style:font-size-asian="20pt" style:font-style-asian="normal" style:font-weight-asian="normal" style:font-size-complex="20pt" style:font-style-complex="normal" style:font-weight-complex="normal"/>
    </style:style>
    <style:style style:name="T1" style:family="text">
      <style:text-properties fo:text-transform="uppercase" fo:color="#ff0000" style:text-line-through-style="none" style:text-line-through-type="none" style:text-position="0% 100%" style:font-name="Futura Medium" fo:font-size="64pt" fo:letter-spacing="normal" fo:font-style="normal" style:text-underline-style="none" fo:font-weight="bold" style:font-name-asian="Futura" style:font-size-asian="64pt" style:font-style-asian="normal" style:font-weight-asian="bold" style:font-name-complex="Futura" style:font-size-complex="64pt" style:font-style-complex="normal" style:font-weight-complex="bold"/>
    </style:style>
    <style:style style:name="T2" style:family="text">
      <style:text-properties fo:text-transform="uppercase" fo:color="#ffffff" style:text-line-through-style="none" style:text-line-through-type="none" style:text-position="0% 100%" style:font-name="Futura Medium" fo:font-size="64pt" fo:letter-spacing="normal" fo:font-style="normal" style:text-underline-style="none" fo:font-weight="bold" style:font-name-asian="Futura" style:font-size-asian="64pt" style:font-style-asian="normal" style:font-weight-asian="bold" style:font-name-complex="Futura" style:font-size-complex="64pt" style:font-style-complex="normal" style:font-weight-complex="bold"/>
    </style:style>
    <style:style style:name="T3" style:family="text">
      <style:text-properties fo:font-variant="small-caps" fo:color="#ffffff" style:text-line-through-style="none" style:text-line-through-type="none" style:text-position="0% 100%" style:font-name="Futura Medium" fo:font-size="16pt" fo:letter-spacing="normal" fo:font-style="normal" style:text-underline-style="none" fo:font-weight="normal" style:font-name-asian="Futura Medium" style:font-size-asian="16pt" style:font-style-asian="normal" style:font-weight-asian="normal" style:font-name-complex="Futura Medium" style:font-size-complex="16pt" style:font-style-complex="normal" style:font-weight-complex="normal"/>
    </style:style>
    <style:style style:name="T4" style:family="text">
      <style:text-properties fo:font-variant="normal" fo:text-transform="none" style:text-line-through-style="none" style:text-line-through-type="none" style:text-position="0% 100%" fo:font-size="12pt" fo:letter-spacing="normal" fo:font-style="normal" style:text-underline-style="none" fo:font-weight="normal" style:font-size-asian="12pt" style:font-style-asian="normal" style:font-weight-asian="normal" style:font-size-complex="12pt" style:font-style-complex="normal" style:font-weight-complex="normal"/>
    </style:style>
    <style:style style:name="T5" style:family="text">
      <style:text-properties fo:font-variant="normal" fo:text-transform="none" fo:color="#ffffff" style:text-line-through-style="none" style:text-line-through-type="none" style:text-position="0% 100%" style:font-name="Arial Nova Cond" fo:font-size="24pt" fo:letter-spacing="normal" fo:font-style="normal" style:text-underline-style="none" fo:font-weight="bold" style:font-size-asian="24pt" style:font-style-asian="normal" style:font-weight-asian="bold" style:font-size-complex="24pt" style:font-style-complex="normal" style:font-weight-complex="bold"/>
    </style:style>
    <style:style style:name="T6" style:family="text">
      <style:text-properties fo:font-variant="normal" fo:text-transform="none" fo:color="#ffffff" style:text-line-through-style="none" style:text-line-through-type="none" style:text-position="0% 100%" style:font-name="Arial Nova Cond" fo:font-size="66pt" fo:letter-spacing="normal" fo:font-style="normal" style:text-underline-style="none" fo:font-weight="bold" style:font-size-asian="66pt" style:font-style-asian="normal" style:font-weight-asian="bold" style:font-size-complex="66pt" style:font-style-complex="normal" style:font-weight-complex="bold"/>
    </style:style>
    <style:style style:name="T7" style:family="text">
      <style:text-properties fo:font-variant="normal" fo:text-transform="none" fo:color="#000000" style:text-line-through-style="none" style:text-line-through-type="none" style:text-position="0% 100%" style:font-name="Calibri" fo:font-size="12pt" fo:letter-spacing="normal" fo:font-style="normal" style:text-underline-style="none" fo:font-weight="normal" style:font-name-asian="+mn-ea" style:font-size-asian="12pt" style:font-style-asian="normal" style:font-weight-asian="normal" style:font-name-complex="+mn-cs" style:font-size-complex="12pt" style:font-style-complex="normal" style:font-weight-complex="normal"/>
    </style:style>
    <style:style style:name="T8" style:family="text">
      <style:text-properties fo:font-variant="normal" fo:text-transform="none" fo:color="#ffffff" style:text-line-through-style="none" style:text-line-through-type="none" style:text-position="0% 100%" style:font-name="Futura Medium" fo:font-size="16pt" fo:letter-spacing="normal" fo:font-style="normal" style:text-underline-style="none" fo:font-weight="normal" style:font-size-asian="16pt" style:font-style-asian="normal" style:font-weight-asian="normal" style:font-size-complex="16pt" style:font-style-complex="normal" style:font-weight-complex="normal"/>
    </style:style>
    <style:style style:name="T9" style:family="text">
      <style:text-properties fo:text-transform="uppercase" fo:color="#ffffff" style:text-line-through-style="none" style:text-line-through-type="none" style:text-position="0% 100%" style:font-name="Futura" fo:font-size="36pt" fo:letter-spacing="-0.034cm" fo:font-style="normal" style:text-underline-style="none" fo:font-weight="bold" style:font-name-asian="Futura" style:font-size-asian="36pt" style:font-style-asian="normal" style:font-weight-asian="bold" style:font-name-complex="Futura" style:font-size-complex="36pt" style:font-style-complex="normal" style:font-weight-complex="bold"/>
    </style:style>
    <style:style style:name="T10" style:family="text">
      <style:text-properties fo:font-variant="normal" fo:text-transform="none" style:text-line-through-style="none" style:text-line-through-type="none" style:text-position="0% 100%" fo:font-size="20pt" fo:letter-spacing="normal" fo:font-style="normal" style:text-underline-style="none" fo:font-weight="normal" style:font-size-asian="20pt" style:font-style-asian="normal" style:font-weight-asian="normal" style:font-size-complex="20pt" style:font-style-complex="normal" style:font-weight-complex="normal"/>
    </style:style>
    <style:style style:name="T11" style:family="text">
      <style:text-properties fo:font-variant="normal" fo:text-transform="none" fo:color="#ffffff" style:text-line-through-style="none" style:text-line-through-type="none" style:text-position="0% 100%" style:font-name="Arial Nova Cond" fo:font-size="20pt" fo:letter-spacing="normal" fo:font-style="normal" style:text-underline-style="none" fo:font-weight="normal" style:font-size-asian="20pt" style:font-style-asian="normal" style:font-weight-asian="normal" style:font-size-complex="20pt" style:font-style-complex="normal" style:font-weight-complex="normal"/>
    </style:style>
    <style:style style:name="T12" style:family="text">
      <style:text-properties fo:font-variant="normal" fo:text-transform="none" fo:color="#ffffff" style:text-line-through-style="none" style:text-line-through-type="none" style:text-position="0% 100%" style:font-name="Arial Nova Cond1" fo:font-size="20pt" fo:letter-spacing="normal" fo:font-style="normal" style:text-underline-style="none" fo:font-weight="normal" style:font-size-asian="20pt" style:font-style-asian="normal" style:font-weight-asian="normal" style:font-size-complex="20pt" style:font-style-complex="normal" style:font-weight-complex="normal"/>
    </style:style>
    <style:style style:name="T13" style:family="text">
      <style:text-properties fo:font-variant="normal" fo:text-transform="none" fo:color="#000000" style:text-line-through-style="none" style:text-line-through-type="none" style:text-position="0% 100%" style:font-name="Arial Nova Cond" fo:font-size="20pt" fo:letter-spacing="normal" fo:font-style="normal" style:text-underline-style="none" fo:font-weight="normal" style:font-size-asian="20pt" style:font-style-asian="normal" style:font-weight-asian="normal" style:font-size-complex="20pt" style:font-style-complex="normal" style:font-weight-complex="normal"/>
    </style:style>
    <style:style style:name="T14" style:family="text">
      <style:text-properties fo:font-variant="normal" fo:text-transform="none" fo:color="#182644" style:text-line-through-style="none" style:text-line-through-type="none" style:text-position="0% 100%" style:font-name="Arial Nova Cond" fo:font-size="20pt" fo:letter-spacing="normal" fo:font-style="normal" style:text-underline-style="none" fo:font-weight="normal" style:font-size-asian="20pt" style:font-style-asian="normal" style:font-weight-asian="normal" style:font-size-complex="20pt" style:font-style-complex="normal" style:font-weight-complex="normal"/>
    </style:style>
    <style:style style:name="T15" style:family="text">
      <style:text-properties fo:font-variant="normal" fo:text-transform="none" fo:color="#ffffff" style:text-line-through-style="none" style:text-line-through-type="none" style:text-position="0% 100%" style:font-name="Arial Nova Cond1" fo:font-size="23pt" fo:letter-spacing="normal" fo:font-style="normal" style:text-underline-style="none" fo:font-weight="bold" style:font-size-asian="23pt" style:font-style-asian="normal" style:font-weight-asian="bold" style:font-size-complex="23pt" style:font-style-complex="normal" style:font-weight-complex="bold"/>
    </style:style>
    <style:style style:name="T16" style:family="text">
      <style:text-properties fo:font-variant="normal" fo:text-transform="none" fo:color="#ffffff" style:text-line-through-style="none" style:text-line-through-type="none" style:text-position="0% 100%" style:font-name="Futura Medium" fo:font-size="16pt" fo:letter-spacing="normal" fo:font-style="normal" style:text-underline-style="none" fo:font-weight="bold" style:font-size-asian="16pt" style:font-style-asian="normal" style:font-weight-asian="bold" style:font-size-complex="16pt" style:font-style-complex="normal" style:font-weight-complex="bold"/>
    </style:style>
    <style:style style:name="T17" style:family="text">
      <style:text-properties fo:font-variant="normal" fo:text-transform="none" fo:color="#ffffff" style:text-line-through-style="none" style:text-line-through-type="none" style:text-position="0% 100%" style:font-name="Calibri" fo:font-size="9pt" fo:letter-spacing="normal" fo:font-style="normal" style:text-underline-style="none" fo:font-weight="bold" style:font-size-asian="9pt" style:font-style-asian="normal" style:font-weight-asian="bold" style:font-size-complex="9pt" style:font-style-complex="normal" style:font-weight-complex="bold"/>
    </style:style>
    <style:style style:name="T18" style:family="text">
      <style:text-properties fo:font-variant="normal" fo:text-transform="none" fo:color="#ffffff" style:text-line-through-style="none" style:text-line-through-type="none" style:text-position="0% 100%" style:font-name="Calibri" fo:font-size="19pt" fo:letter-spacing="normal" fo:font-style="normal" style:text-underline-style="none" fo:font-weight="bold" style:font-size-asian="19pt" style:font-style-asian="normal" style:font-weight-asian="bold" style:font-size-complex="19pt" style:font-style-complex="normal" style:font-weight-complex="bold"/>
    </style:style>
    <style:style style:name="T19" style:family="text">
      <style:text-properties fo:font-variant="normal" fo:text-transform="none" fo:color="#ffffff" style:text-line-through-style="none" style:text-line-through-type="none" style:text-position="0% 100%" style:font-name="Calibri" fo:font-size="11pt" fo:letter-spacing="normal" fo:font-style="normal" style:text-underline-style="none" fo:font-weight="bold" style:font-size-asian="11pt" style:font-style-asian="normal" style:font-weight-asian="bold" style:font-size-complex="11pt" style:font-style-complex="normal" style:font-weight-complex="bold"/>
    </style:style>
    <style:style style:name="T20" style:family="text">
      <style:text-properties fo:font-variant="normal" fo:text-transform="none" fo:color="#ffffff" style:text-line-through-style="none" style:text-line-through-type="none" style:text-position="0% 100%" style:font-name="Calibri" fo:font-size="8pt" fo:letter-spacing="normal" fo:font-style="normal" style:text-underline-style="none" fo:font-weight="normal" style:font-size-asian="8pt" style:font-style-asian="normal" style:font-weight-asian="normal" style:font-size-complex="8pt" style:font-style-complex="normal" style:font-weight-complex="normal"/>
    </style:style>
    <style:style style:name="T21" style:family="text">
      <style:text-properties fo:font-variant="normal" fo:text-transform="none" fo:color="#ffffff" style:text-line-through-style="none" style:text-line-through-type="none" style:text-position="0% 100%" style:font-name="Calibri" fo:font-size="11pt" fo:letter-spacing="normal" fo:font-style="normal" style:text-underline-style="none" fo:font-weight="normal" style:font-size-asian="11pt" style:font-style-asian="normal" style:font-weight-asian="normal" style:font-size-complex="11pt" style:font-style-complex="normal" style:font-weight-complex="normal"/>
    </style:style>
    <style:style style:name="T22" style:family="text">
      <style:text-properties fo:font-variant="normal" fo:text-transform="none" fo:color="#ffffff" style:text-line-through-style="none" style:text-line-through-type="none" style:text-position="0% 100%" style:font-name="Arial" fo:font-size="11pt" fo:letter-spacing="normal" fo:font-style="normal" style:text-underline-style="none" fo:font-weight="normal" style:font-size-asian="11pt" style:font-style-asian="normal" style:font-weight-asian="normal" style:font-name-complex="Arial" style:font-size-complex="11pt" style:font-style-complex="normal" style:font-weight-complex="normal"/>
    </style:style>
    <style:style style:name="T23" style:family="text">
      <style:text-properties fo:font-variant="normal" fo:text-transform="none" fo:color="#ffffff" style:text-line-through-style="none" style:text-line-through-type="none" style:text-position="0% 100%" style:font-name="Calibri" fo:font-size="9pt" fo:letter-spacing="normal" fo:font-style="normal" style:text-underline-style="none" fo:font-weight="normal" style:font-size-asian="9pt" style:font-style-asian="normal" style:font-weight-asian="normal" style:font-size-complex="9pt" style:font-style-complex="normal" style:font-weight-complex="normal"/>
    </style:style>
    <style:style style:name="T24" style:family="text">
      <style:text-properties fo:font-variant="normal" fo:text-transform="none" fo:color="#ffffff" style:text-line-through-style="none" style:text-line-through-type="none" style:text-position="0% 100%" style:font-name="Calibri" fo:font-size="12pt" fo:letter-spacing="normal" fo:font-style="normal" style:text-underline-style="none" fo:font-weight="normal" style:font-size-asian="12pt" style:font-style-asian="normal" style:font-weight-asian="normal" style:font-size-complex="12pt" style:font-style-complex="normal" style:font-weight-complex="normal"/>
    </style:style>
    <style:style style:name="T25" style:family="text">
      <style:text-properties fo:font-variant="normal" fo:text-transform="none" fo:color="#c00000" style:text-line-through-style="none" style:text-line-through-type="none" style:text-position="0% 100%" style:font-name="Arial Nova Cond" fo:font-size="48pt" fo:letter-spacing="normal" fo:font-style="normal" style:text-underline-style="none" fo:font-weight="normal" style:font-size-asian="48pt" style:font-style-asian="normal" style:font-weight-asian="normal" style:font-name-complex="Arial2" style:font-size-complex="48pt" style:font-style-complex="normal" style:font-weight-complex="normal"/>
    </style:style>
    <style:style style:name="T26" style:family="text">
      <style:text-properties fo:font-variant="normal" fo:text-transform="none" fo:color="#ffffff" style:text-line-through-style="none" style:text-line-through-type="none" style:text-position="0% 100%" style:font-name="Arial Nova Cond" fo:font-size="24pt" fo:letter-spacing="normal" fo:font-style="normal" style:text-underline-style="none" fo:font-weight="bold" style:font-size-asian="24pt" style:font-style-asian="normal" style:font-weight-asian="bold" style:font-name-complex="Arial2" style:font-size-complex="24pt" style:font-style-complex="normal" style:font-weight-complex="bold"/>
    </style:style>
    <style:style style:name="T27" style:family="text">
      <style:text-properties fo:font-variant="normal" fo:text-transform="none" fo:color="#ffffff" style:text-line-through-style="none" style:text-line-through-type="none" style:text-position="0% 100%" style:font-name="Arial Nova Cond" fo:font-size="24pt" fo:letter-spacing="normal" fo:font-style="normal" style:text-underline-style="none" fo:font-weight="normal" style:font-size-asian="24pt" style:font-style-asian="normal" style:font-weight-asian="normal" style:font-name-complex="Arial2" style:font-size-complex="24pt" style:font-style-complex="normal" style:font-weight-complex="normal"/>
    </style:style>
    <style:style style:name="T28" style:family="text">
      <style:text-properties fo:font-variant="normal" fo:text-transform="none" fo:color="#c00000" style:text-line-through-style="none" style:text-line-through-type="none" style:text-position="0% 100%" style:font-name="Arial Nova Cond" fo:font-size="54pt" fo:letter-spacing="normal" fo:font-style="normal" style:text-underline-style="none" fo:font-weight="bold" style:font-size-asian="54pt" style:font-style-asian="normal" style:font-weight-asian="bold" style:font-name-complex="Arial2" style:font-size-complex="54pt" style:font-style-complex="normal" style:font-weight-complex="bold"/>
    </style:style>
    <style:style style:name="T29" style:family="text">
      <style:text-properties fo:font-variant="normal" fo:text-transform="none" fo:color="#c00000" style:text-line-through-style="none" style:text-line-through-type="none" style:text-position="0% 100%" style:font-name="Arial Nova Cond" fo:font-size="24pt" fo:letter-spacing="normal" fo:font-style="normal" style:text-underline-style="none" fo:font-weight="bold" style:font-size-asian="24pt" style:font-style-asian="normal" style:font-weight-asian="bold" style:font-name-complex="Arial2" style:font-size-complex="24pt" style:font-style-complex="normal" style:font-weight-complex="bold"/>
    </style:style>
    <style:style style:name="T30" style:family="text">
      <style:text-properties fo:font-variant="normal" fo:text-transform="none" fo:color="#ffffff" style:text-line-through-style="none" style:text-line-through-type="none" style:text-position="0% 100%" style:font-name="Arial Nova Cond" fo:font-size="16pt" fo:letter-spacing="normal" fo:font-style="normal" style:text-underline-style="none" fo:font-weight="bold" style:font-size-asian="16pt" style:font-style-asian="normal" style:font-weight-asian="bold" style:font-name-complex="Arial2" style:font-size-complex="16pt" style:font-style-complex="normal" style:font-weight-complex="bold"/>
    </style:style>
    <style:style style:name="T31" style:family="text">
      <style:text-properties fo:font-variant="normal" fo:text-transform="none" fo:color="#ffffff" style:text-line-through-style="none" style:text-line-through-type="none" style:text-position="0% 100%" style:font-name="Arial Nova Cond" fo:font-size="16pt" fo:letter-spacing="normal" fo:font-style="normal" style:text-underline-style="solid" style:text-underline-width="auto" style:text-underline-color="font-color" fo:font-weight="bold" style:font-size-asian="16pt" style:font-style-asian="normal" style:font-weight-asian="bold" style:font-name-complex="Arial2" style:font-size-complex="16pt" style:font-style-complex="normal" style:font-weight-complex="bold"/>
    </style:style>
    <style:style style:name="T32" style:family="text">
      <style:text-properties fo:font-variant="normal" fo:text-transform="none" fo:color="#ffffff" style:text-line-through-style="none" style:text-line-through-type="none" style:text-position="0% 100%" style:font-name="Arial Nova Cond" fo:font-size="12pt" fo:letter-spacing="normal" fo:font-style="normal" style:text-underline-style="none" fo:font-weight="bold" style:font-size-asian="12pt" style:font-style-asian="normal" style:font-weight-asian="bold" style:font-name-complex="Arial2" style:font-size-complex="12pt" style:font-style-complex="normal" style:font-weight-complex="bold"/>
    </style:style>
    <style:style style:name="T33" style:family="text">
      <style:text-properties fo:font-variant="normal" fo:text-transform="none" fo:color="#c00000" style:text-line-through-style="none" style:text-line-through-type="none" style:text-position="0% 100%" style:font-name="Arial Nova Cond" fo:font-size="32pt" fo:letter-spacing="normal" fo:font-style="normal" style:text-underline-style="none" fo:font-weight="bold" style:font-size-asian="32pt" style:font-style-asian="normal" style:font-weight-asian="bold" style:font-name-complex="Arial2" style:font-size-complex="32pt" style:font-style-complex="normal" style:font-weight-complex="bold"/>
    </style:style>
    <style:style style:name="T34" style:family="text">
      <style:text-properties fo:font-variant="normal" fo:text-transform="none" fo:color="#ffffff" style:text-line-through-style="none" style:text-line-through-type="none" style:text-position="0% 100%" style:font-name="Arial Nova Cond" fo:font-size="14pt" fo:letter-spacing="normal" fo:font-style="normal" style:text-underline-style="none" fo:font-weight="normal" style:font-size-asian="14pt" style:font-style-asian="normal" style:font-weight-asian="normal" style:font-name-complex="Arial2" style:font-size-complex="14pt" style:font-style-complex="normal" style:font-weight-complex="normal"/>
    </style:style>
    <style:style style:name="T35" style:family="text">
      <style:text-properties fo:font-variant="normal" fo:text-transform="none" fo:color="#ffffff" style:text-line-through-style="none" style:text-line-through-type="none" style:text-position="0% 100%" style:font-name="Arial Nova Cond" fo:font-size="18pt" fo:letter-spacing="normal" fo:font-style="normal" style:text-underline-style="none" fo:font-weight="normal" style:font-size-asian="18pt" style:font-style-asian="normal" style:font-weight-asian="normal" style:font-name-complex="Arial2" style:font-size-complex="18pt" style:font-style-complex="normal" style:font-weight-complex="normal"/>
    </style:style>
    <style:style style:name="T36" style:family="text">
      <style:text-properties fo:font-variant="normal" fo:text-transform="none" fo:color="#ffffff" style:text-line-through-style="none" style:text-line-through-type="none" style:text-position="0% 100%" style:font-name="Arial Nova Cond" fo:font-size="12pt" fo:letter-spacing="normal" fo:font-style="normal" style:text-underline-style="none" fo:font-weight="normal" style:font-size-asian="12pt" style:font-style-asian="normal" style:font-weight-asian="normal" style:font-name-complex="Arial2" style:font-size-complex="12pt" style:font-style-complex="normal" style:font-weight-complex="normal"/>
    </style:style>
    <style:style style:name="T37" style:family="text">
      <style:text-properties fo:font-variant="normal" fo:text-transform="none" fo:color="#ffffff" style:text-line-through-style="none" style:text-line-through-type="none" style:text-position="0% 100%" style:font-name="Arial Nova Cond" fo:font-size="10pt" fo:letter-spacing="normal" fo:font-style="normal" style:text-underline-style="solid" style:text-underline-width="auto" style:text-underline-color="font-color" fo:font-weight="bold" style:font-size-asian="10pt" style:font-style-asian="normal" style:font-weight-asian="bold" style:font-name-complex="Arial2" style:font-size-complex="10pt" style:font-style-complex="normal" style:font-weight-complex="bold"/>
    </style:style>
    <style:style style:name="T38" style:family="text">
      <style:text-properties fo:font-variant="normal" fo:text-transform="none" fo:color="#ffffff" style:text-line-through-style="none" style:text-line-through-type="none" style:text-position="0% 100%" style:font-name="Arial Nova Cond" fo:font-size="20pt" fo:letter-spacing="normal" fo:font-style="normal" style:text-underline-style="none" fo:font-weight="normal" style:font-size-asian="20pt" style:font-style-asian="normal" style:font-weight-asian="normal" style:font-name-complex="Arial2" style:font-size-complex="20pt" style:font-style-complex="normal" style:font-weight-complex="normal"/>
    </style:style>
    <style:style style:name="T39" style:family="text">
      <style:text-properties fo:font-variant="normal" fo:text-transform="none" fo:color="#ffffff" style:text-line-through-style="none" style:text-line-through-type="none" style:text-position="0% 100%" style:font-name="Arial Nova Cond" fo:font-size="28pt" fo:letter-spacing="normal" fo:font-style="normal" style:text-underline-style="none" fo:font-weight="bold" style:font-size-asian="28pt" style:font-style-asian="normal" style:font-weight-asian="bold" style:font-name-complex="Arial2" style:font-size-complex="28pt" style:font-style-complex="normal" style:font-weight-complex="bold"/>
    </style:style>
    <style:style style:name="T40" style:family="text">
      <style:text-properties fo:font-variant="normal" fo:text-transform="none" fo:color="#c00000" style:text-line-through-style="none" style:text-line-through-type="none" style:text-position="0% 100%" style:font-name="Arial Nova Cond" fo:font-size="86pt" fo:letter-spacing="normal" fo:font-style="normal" style:text-underline-style="none" fo:font-weight="bold" style:font-size-asian="86pt" style:font-style-asian="normal" style:font-weight-asian="bold" style:font-name-complex="Arial2" style:font-size-complex="86pt" style:font-style-complex="normal" style:font-weight-complex="bold"/>
    </style:style>
    <style:style style:name="T41" style:family="text">
      <style:text-properties fo:font-variant="normal" fo:text-transform="none" fo:color="#ffffff" style:text-line-through-style="none" style:text-line-through-type="none" style:text-position="0% 100%" style:font-name="Arial Nova Cond" fo:font-size="48pt" fo:letter-spacing="normal" fo:font-style="normal" style:text-underline-style="none" fo:font-weight="normal" style:font-size-asian="48pt" style:font-style-asian="normal" style:font-weight-asian="normal" style:font-name-complex="Arial2" style:font-size-complex="48pt" style:font-style-complex="normal" style:font-weight-complex="normal"/>
    </style:style>
    <style:style style:name="T42" style:family="text">
      <style:text-properties fo:font-variant="normal" fo:text-transform="none" fo:color="#ffffff" style:text-line-through-style="none" style:text-line-through-type="none" style:text-position="0% 100%" style:font-name="Calibri" fo:font-size="18pt" fo:letter-spacing="normal" fo:font-style="normal" style:text-underline-style="none" fo:font-weight="bold" style:font-size-asian="18pt" style:font-style-asian="normal" style:font-weight-asian="bold" style:font-size-complex="18pt" style:font-style-complex="normal" style:font-weight-complex="bold"/>
    </style:style>
    <style:style style:name="T43" style:family="text">
      <style:text-properties fo:font-variant="normal" fo:text-transform="none" fo:color="#ffffff" style:text-line-through-style="none" style:text-line-through-type="none" style:text-position="0% 100%" style:font-name="Arial Nova Cond" fo:font-size="28pt" fo:letter-spacing="normal" fo:font-style="normal" style:text-underline-style="none" fo:font-weight="normal" style:font-size-asian="28pt" style:font-style-asian="normal" style:font-weight-asian="normal" style:font-size-complex="28pt" style:font-style-complex="normal" style:font-weight-complex="normal"/>
    </style:style>
    <style:style style:name="T44" style:family="text">
      <style:text-properties fo:font-variant="normal" fo:text-transform="none" fo:color="#ffffff" style:text-line-through-style="none" style:text-line-through-type="none" style:text-position="0% 100%" style:font-name="Arial Nova Cond" fo:font-size="14pt" fo:letter-spacing="normal" fo:font-style="normal" style:text-underline-style="none" fo:font-weight="normal" style:font-size-asian="14pt" style:font-style-asian="normal" style:font-weight-asian="normal" style:font-size-complex="14pt" style:font-style-complex="normal" style:font-weight-complex="normal"/>
    </style:style>
    <style:style style:name="T45" style:family="text">
      <style:text-properties fo:font-variant="normal" fo:text-transform="none" fo:color="#ffffff" style:text-line-through-style="none" style:text-line-through-type="none" style:text-position="0% 100%" style:font-name="Calibri" fo:font-size="15pt" fo:letter-spacing="normal" fo:font-style="normal" style:text-underline-style="none" fo:font-weight="normal" style:font-size-asian="15pt" style:font-style-asian="normal" style:font-weight-asian="normal" style:font-size-complex="15pt" style:font-style-complex="normal" style:font-weight-complex="normal"/>
    </style:style>
    <style:style style:name="T46" style:family="text">
      <style:text-properties fo:font-variant="normal" fo:text-transform="none" fo:color="#c00000" style:text-line-through-style="none" style:text-line-through-type="none" style:text-position="0% 100%" style:font-name="Arial Nova Cond" fo:font-size="44pt" fo:letter-spacing="normal" fo:font-style="normal" style:text-underline-style="none" fo:font-weight="normal" style:font-size-asian="44pt" style:font-style-asian="normal" style:font-weight-asian="normal" style:font-name-complex="Arial2" style:font-size-complex="44pt" style:font-style-complex="normal" style:font-weight-complex="normal"/>
    </style:style>
    <style:style style:name="T47" style:family="text">
      <style:text-properties fo:font-variant="normal" fo:text-transform="none" fo:color="#c00000" style:text-line-through-style="none" style:text-line-through-type="none" style:text-position="0% 100%" style:font-name="Arial Nova Cond" fo:font-size="36pt" fo:letter-spacing="normal" fo:font-style="normal" style:text-underline-style="none" fo:font-weight="normal" style:font-size-asian="36pt" style:font-style-asian="normal" style:font-weight-asian="normal" style:font-name-complex="Arial2" style:font-size-complex="36pt" style:font-style-complex="normal" style:font-weight-complex="normal"/>
    </style:style>
    <style:style style:name="T48" style:family="text">
      <style:text-properties fo:font-variant="normal" fo:text-transform="none" fo:color="#c00000" style:text-line-through-style="none" style:text-line-through-type="none" style:text-position="0% 100%" style:font-name="Arial Nova Cond" fo:font-size="24pt" fo:letter-spacing="normal" fo:font-style="normal" style:text-underline-style="none" fo:font-weight="normal" style:font-size-asian="24pt" style:font-style-asian="normal" style:font-weight-asian="normal" style:font-name-complex="Arial2" style:font-size-complex="24pt" style:font-style-complex="normal" style:font-weight-complex="normal"/>
    </style:style>
    <style:style style:name="T49" style:family="text">
      <style:text-properties fo:font-variant="normal" fo:text-transform="none" fo:color="#c00000" style:text-line-through-style="none" style:text-line-through-type="none" style:text-position="0% 100%" style:font-name="Arial Nova Cond" fo:font-size="18pt" fo:letter-spacing="normal" fo:font-style="normal" style:text-underline-style="none" fo:font-weight="normal" style:font-size-asian="18pt" style:font-style-asian="normal" style:font-weight-asian="normal" style:font-name-complex="Arial2" style:font-size-complex="18pt" style:font-style-complex="normal" style:font-weight-complex="normal"/>
    </style:style>
    <style:style style:name="T50" style:family="text">
      <style:text-properties fo:text-transform="uppercase" fo:color="#ffffff" style:text-line-through-style="none" style:text-line-through-type="none" style:text-position="0% 100%" style:font-name="Futura Medium" fo:font-size="36pt" fo:letter-spacing="normal" fo:font-style="normal" style:text-underline-style="none" fo:font-weight="bold" style:font-size-asian="36pt" style:font-style-asian="normal" style:font-weight-asian="bold" style:font-size-complex="36pt" style:font-style-complex="normal" style:font-weight-complex="bold"/>
    </style:style>
    <style:style style:name="T51" style:family="text">
      <style:text-properties fo:font-variant="normal" fo:text-transform="none" fo:color="#000000" style:text-line-through-style="none" style:text-line-through-type="none" style:text-position="0% 100%" style:font-name="Calibri" fo:font-size="18pt" fo:letter-spacing="normal" fo:font-style="normal" style:text-underline-style="none" fo:font-weight="normal" style:font-size-asian="18pt" style:font-style-asian="normal" style:font-weight-asian="normal" style:font-size-complex="18pt" style:font-style-complex="normal" style:font-weight-complex="normal"/>
    </style:style>
    <style:style style:name="T52" style:family="text">
      <style:text-properties fo:font-variant="normal" fo:text-transform="none" fo:color="#000000" style:text-line-through-style="none" style:text-line-through-type="none" style:text-position="0% 100%" style:font-name="Calibri" fo:font-size="10pt" fo:letter-spacing="normal" fo:font-style="normal" style:text-underline-style="none" fo:font-weight="normal" style:font-size-asian="10pt" style:font-style-asian="normal" style:font-weight-asian="normal" style:font-size-complex="10pt" style:font-style-complex="normal" style:font-weight-complex="normal"/>
    </style:style>
    <style:style style:name="T53" style:family="text">
      <style:text-properties fo:font-variant="normal" fo:text-transform="none" fo:color="#ffffff" style:text-line-through-style="none" style:text-line-through-type="none" style:text-position="0% 100%" style:font-name="Calibri" fo:font-size="28pt" fo:letter-spacing="normal" fo:font-style="normal" style:text-underline-style="none" fo:font-weight="normal" style:font-size-asian="28pt" style:font-style-asian="normal" style:font-weight-asian="normal" style:font-size-complex="28pt" style:font-style-complex="normal" style:font-weight-complex="normal"/>
    </style:style>
    <style:style style:name="T54" style:family="text">
      <style:text-properties fo:font-variant="normal" fo:text-transform="none" fo:color="#000000" style:text-line-through-style="none" style:text-line-through-type="none" style:text-position="0% 100%" style:font-name="Calibri" fo:font-size="20pt" fo:letter-spacing="normal" fo:font-style="normal" style:text-underline-style="none" fo:font-weight="normal" style:font-size-asian="20pt" style:font-style-asian="normal" style:font-weight-asian="normal" style:font-size-complex="20pt" style:font-style-complex="normal" style:font-weight-complex="normal"/>
    </style:style>
    <style:style style:name="T55" style:family="text">
      <style:text-properties fo:font-variant="normal" fo:text-transform="none" fo:color="#ffffff" style:text-line-through-style="none" style:text-line-through-type="none" style:text-position="0% 100%" style:font-name="Calibri" fo:font-size="20pt" fo:letter-spacing="normal" fo:font-style="normal" style:text-underline-style="none" fo:font-weight="bold" style:font-size-asian="20pt" style:font-style-asian="normal" style:font-weight-asian="bold" style:font-size-complex="20pt" style:font-style-complex="normal" style:font-weight-complex="bold"/>
    </style:style>
    <style:style style:name="T56" style:family="text">
      <style:text-properties fo:font-variant="normal" fo:text-transform="none" fo:color="#ffffff" style:text-line-through-style="none" style:text-line-through-type="none" style:text-position="0% 100%" style:font-name="DIN 2014 Bold" fo:font-size="54pt" fo:letter-spacing="0.046cm" fo:font-style="normal" style:text-underline-style="none" fo:font-weight="bold" style:font-name-asian="DIN 2014 Bold1" style:font-size-asian="54pt" style:font-style-asian="normal" style:font-weight-asian="bold" style:font-size-complex="54pt" style:font-style-complex="normal" style:font-weight-complex="bold"/>
    </style:style>
    <style:style style:name="T57" style:family="text">
      <style:text-properties fo:font-variant="normal" fo:text-transform="none" fo:color="#ffffff" style:text-line-through-style="none" style:text-line-through-type="none" style:text-position="0% 100%" style:font-name="DIN 2014" fo:font-size="16pt" fo:letter-spacing="normal" fo:font-style="normal" style:text-underline-style="none" fo:font-weight="normal" style:font-name-asian="DIN 20141" style:font-size-asian="16pt" style:font-style-asian="normal" style:font-weight-asian="normal" style:font-size-complex="16pt" style:font-style-complex="normal" style:font-weight-complex="normal"/>
    </style:style>
    <style:style style:name="T58" style:family="text">
      <style:text-properties fo:font-variant="normal" fo:text-transform="none" fo:color="#ffffff" style:text-line-through-style="none" style:text-line-through-type="none" style:text-position="0% 100%" style:font-name="DIN 2014 Bold" fo:font-size="32pt" fo:letter-spacing="0.046cm" fo:font-style="normal" style:text-underline-style="none" fo:font-weight="bold" style:font-name-asian="DIN 20141" style:font-size-asian="32pt" style:font-style-asian="normal" style:font-weight-asian="bold" style:font-size-complex="32pt" style:font-style-complex="normal" style:font-weight-complex="bold"/>
    </style:style>
    <style:style style:name="T59" style:family="text">
      <style:text-properties fo:font-variant="normal" fo:text-transform="none" fo:color="#000000" style:text-line-through-style="none" style:text-line-through-type="none" style:text-position="0% 100%" style:font-name="Calibri1" fo:font-size="12pt" fo:letter-spacing="normal" fo:font-style="normal" style:text-underline-style="none" fo:font-weight="normal" style:font-name-asian="Calibri2" style:font-size-asian="12pt" style:font-style-asian="normal" style:font-weight-asian="normal" style:font-size-complex="12pt" style:font-style-complex="normal" style:font-weight-complex="normal"/>
    </style:style>
    <style:style style:name="T60" style:family="text">
      <style:text-properties fo:font-variant="normal" fo:text-transform="none" fo:color="#000000" style:text-line-through-style="none" style:text-line-through-type="none" style:text-position="0% 100%" style:font-name="Times New Roman" fo:font-size="12pt" fo:letter-spacing="normal" fo:font-style="normal" style:text-underline-style="none" fo:font-weight="normal" style:font-name-asian="Times New Roman1" style:font-size-asian="12pt" style:font-style-asian="normal" style:font-weight-asian="normal" style:font-size-complex="12pt" style:font-style-complex="normal" style:font-weight-complex="normal"/>
    </style:style>
    <style:style style:name="T61" style:family="text">
      <style:text-properties fo:font-variant="normal" fo:text-transform="none" fo:color="#000000" style:text-line-through-style="none" style:text-line-through-type="none" style:text-position="0% 100%" style:font-name="Calibri1" fo:font-size="12pt" fo:letter-spacing="normal" fo:font-style="normal" style:text-underline-style="none" fo:font-weight="normal" style:font-name-asian="Times New Roman1" style:font-size-asian="12pt" style:font-style-asian="normal" style:font-weight-asian="normal" style:font-size-complex="12pt" style:font-style-complex="normal" style:font-weight-complex="normal"/>
    </style:style>
    <style:style style:name="T62" style:family="text">
      <style:text-properties fo:text-transform="uppercase" fo:color="#c3343e" style:text-line-through-style="none" style:text-line-through-type="none" style:text-position="0% 100%" style:font-name="Arial Nova Cond" fo:font-size="48pt" fo:letter-spacing="normal" fo:font-style="normal" style:text-underline-style="none" fo:font-weight="normal" style:font-size-asian="48pt" style:font-style-asian="normal" style:font-weight-asian="normal" style:font-size-complex="48pt" style:font-style-complex="normal" style:font-weight-complex="normal"/>
    </style:style>
    <style:style style:name="T63" style:family="text">
      <style:text-properties fo:text-transform="uppercase" fo:color="#ffffff" style:text-line-through-style="none" style:text-line-through-type="none" style:text-position="0% 100%" style:font-name="Arial Nova Cond" fo:font-size="48pt" fo:letter-spacing="normal" fo:font-style="normal" style:text-underline-style="none" fo:font-weight="normal" style:font-size-asian="48pt" style:font-style-asian="normal" style:font-weight-asian="normal" style:font-size-complex="48pt" style:font-style-complex="normal" style:font-weight-complex="normal"/>
    </style:style>
    <style:style style:name="T64" style:family="text">
      <style:text-properties fo:text-transform="uppercase" fo:color="#ffffff" style:text-line-through-style="none" style:text-line-through-type="none" style:text-position="0% 100%" style:font-name="Arial Nova Cond" fo:font-size="72pt" fo:letter-spacing="normal" fo:font-style="normal" style:text-underline-style="none" fo:font-weight="normal" style:font-size-asian="72pt" style:font-style-asian="normal" style:font-weight-asian="normal" style:font-size-complex="72pt" style:font-style-complex="normal" style:font-weight-complex="normal"/>
    </style:style>
    <style:style style:name="T65" style:family="text">
      <style:text-properties fo:text-transform="uppercase" fo:color="#c3343e" style:text-line-through-style="none" style:text-line-through-type="none" style:text-position="0% 100%" style:font-name="Arial Nova Cond" fo:font-size="72pt" fo:letter-spacing="normal" fo:font-style="normal" style:text-underline-style="none" fo:font-weight="normal" style:font-size-asian="72pt" style:font-style-asian="normal" style:font-weight-asian="normal" style:font-size-complex="72pt" style:font-style-complex="normal" style:font-weight-complex="normal"/>
    </style:style>
    <style:style style:name="T66" style:family="text">
      <style:text-properties fo:font-variant="normal" fo:text-transform="none" fo:color="#ffffff" style:text-line-through-style="none" style:text-line-through-type="none" style:text-position="0% 100%" style:font-name="Arial" fo:font-size="18pt" fo:letter-spacing="normal" fo:font-style="normal" style:text-underline-style="none" fo:font-weight="normal" style:font-size-asian="18pt" style:font-style-asian="normal" style:font-weight-asian="normal" style:font-size-complex="18pt" style:font-style-complex="normal" style:font-weight-complex="normal"/>
    </style:style>
    <style:style style:name="T67" style:family="text">
      <style:text-properties fo:font-variant="normal" fo:text-transform="none" fo:color="#ffffff" style:text-line-through-style="none" style:text-line-through-type="none" style:text-position="0% 100%" style:font-name="Arial" fo:font-size="44pt" fo:letter-spacing="normal" fo:font-style="normal" style:text-underline-style="none" fo:font-weight="bold" style:font-size-asian="44pt" style:font-style-asian="normal" style:font-weight-asian="bold" style:font-name-complex="Times New Roman" style:font-size-complex="44pt" style:font-style-complex="normal" style:font-weight-complex="bold"/>
    </style:style>
    <style:style style:name="T68" style:family="text">
      <style:text-properties fo:font-variant="normal" fo:text-transform="none" fo:color="#ffffff" style:text-line-through-style="none" style:text-line-through-type="none" style:text-position="0% 100%" style:font-name="Arial" fo:font-size="18pt" fo:letter-spacing="normal" fo:font-style="normal" style:text-underline-style="none" fo:font-weight="normal" style:font-name-asian="ＭＳ Ｐゴシック" style:font-size-asian="18pt" style:font-style-asian="normal" style:font-weight-asian="normal" style:font-size-complex="18pt" style:font-style-complex="normal" style:font-weight-complex="normal"/>
    </style:style>
    <style:style style:name="T69" style:family="text">
      <style:text-properties fo:font-variant="normal" fo:text-transform="none" fo:color="#000000" style:text-line-through-style="none" style:text-line-through-type="none" style:text-position="0% 100%" style:font-name="Arial" fo:font-size="18pt" fo:letter-spacing="normal" fo:font-style="normal" style:text-underline-style="none" fo:font-weight="normal" style:font-name-asian="ＭＳ Ｐゴシック" style:font-size-asian="18pt" style:font-style-asian="normal" style:font-weight-asian="normal" style:font-size-complex="18pt" style:font-style-complex="normal" style:font-weight-complex="normal"/>
    </style:style>
    <text:list-style style:name="L1">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text:list-style style:name="L2">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text:list-style style:name="L3">
      <text:list-level-style-number text:level="1" style:num-suffix="." style:num-format="1">
        <style:list-level-properties text:space-before="0.001cm" text:min-label-width="1.269cm"/>
        <style:text-properties fo:color="#ffffff" fo:font-size="100%"/>
      </text:list-level-style-number>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text:list-style style:name="L4">
      <text:list-level-style-number text:level="1" style:num-suffix="." style:num-format="1" text:start-value="2">
        <style:list-level-properties text:space-before="0.001cm" text:min-label-width="1.269cm"/>
        <style:text-properties fo:color="#ffffff" fo:font-size="100%"/>
      </text:list-level-style-number>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text:list-style style:name="L5">
      <text:list-level-style-number text:level="1" style:num-suffix="." style:num-format="1" text:start-value="3">
        <style:list-level-properties text:space-before="0.001cm" text:min-label-width="1.269cm"/>
        <style:text-properties fo:color="#ffffff" fo:font-size="100%"/>
      </text:list-level-style-number>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text:list-style style:name="L6">
      <text:list-level-style-number text:level="1" style:num-suffix="." style:num-format="1" text:start-value="4">
        <style:list-level-properties text:space-before="0.001cm" text:min-label-width="1.269cm"/>
        <style:text-properties fo:color="#ffffff" fo:font-size="100%"/>
      </text:list-level-style-number>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text:list-style style:name="L7">
      <text:list-level-style-bullet text:level="1" text:bullet-char="•">
        <style:list-level-properties text:space-before="0.001cm" text:min-label-width="0.475cm"/>
        <style:text-properties style:font-name="Arial2" style:use-window-font-color="true" fo:font-size="100%"/>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text:list-style style:name="L8">
      <text:list-level-style-number text:level="1" style:num-format="">
        <style:list-level-properties text:min-label-width="0.6cm"/>
        <style:text-properties fo:color="#ffffff" fo:font-size="100%"/>
      </text:list-level-style-number>
      <text:list-level-style-bullet text:level="2" text:bullet-char="•">
        <style:list-level-properties text:space-before="1.271cm" text:min-label-width="1.587cm"/>
        <style:text-properties style:font-name="Arial2" fo:color="#ffffff" fo:font-size="100%"/>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text:list-style style:name="L9">
      <text:list-level-style-bullet text:level="1" text:bullet-char="•">
        <style:list-level-properties text:space-before="0.001cm" text:min-label-width="0.634cm"/>
        <style:text-properties style:font-name="Arial2" fo:color="#000000" fo:font-size="100%"/>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text:list-style style:name="L10">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text:list-style style:name="L11">
      <text:list-level-style-number text:level="1" style:num-format="">
        <style:list-level-properties text:space-before="-0.6cm" text:min-label-width="0.6cm"/>
        <style:text-properties style:use-window-font-color="true" fo:font-size="100%"/>
      </text:list-level-style-number>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text:list-style style:name="L12">
      <text:list-level-style-bullet text:level="1" text:bullet-char="•">
        <style:list-level-properties text:space-before="0.001cm" text:min-label-width="0.634cm"/>
        <style:text-properties style:font-name="Arial2" fo:color="#000000" fo:font-size="100%"/>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text:list-style style:name="L13">
      <text:list-level-style-bullet text:level="1" text:bullet-char="●">
        <style:list-level-properties text:space-before="-0.6cm" text:min-label-width="0.6cm"/>
        <style:text-properties fo:font-family="StarSymbol" style:use-window-font-color="true" fo:font-size="100%"/>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text:list-style style:name="L14">
      <text:list-level-style-bullet text:level="1" text:bullet-char="•">
        <style:list-level-properties text:space-before="0.001cm" text:min-label-width="0.952cm"/>
        <style:text-properties style:font-name="Arial" fo:color="#000000" fo:font-size="100%"/>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office:automatic-styles>
  <office:body>
    <office:presentation>
      <draw:page draw:name="page1" draw:style-name="dp1" draw:master-page-name="Otsikko_20_ja_20_sisältö" presentation:presentation-page-layout-name="AL1T11">
        <draw:frame draw:name="Otsikko 1" presentation:style-name="pr1" draw:text-style-name="P1" draw:layer="layout" svg:width="29.209cm" svg:height="3.681cm" svg:x="2.328cm" svg:y="1.014cm" presentation:class="title" presentation:placeholder="true" presentation:user-transformed="true">
          <draw:text-box/>
        </draw:frame>
        <draw:frame draw:name="Sisällön paikkamerkki 2" presentation:style-name="pr2" draw:text-style-name="P2" draw:layer="layout" svg:width="29.209cm" svg:height="12.086cm" svg:x="2.328cm" svg:y="5.071cm" presentation:class="outline" presentation:placeholder="true" presentation:user-transformed="true">
          <draw:text-box/>
        </draw:frame>
        <draw:frame draw:name="Kuva 3" draw:style-name="gr1" draw:text-style-name="P3" draw:layer="layout" svg:width="33.866cm" svg:height="19.049cm" svg:x="0cm" svg:y="0cm">
          <draw:image xlink:href="Pictures/100000000000078000000438AF80E745C2EA387D.jpg" xlink:type="simple" xlink:show="embed" xlink:actuate="onLoad">
            <text:p/>
          </draw:image>
        </draw:frame>
        <draw:custom-shape draw:name="Tekstiruutu 6" draw:style-name="gr2" draw:text-style-name="P5" draw:layer="layout" svg:width="29.209cm" svg:height="8.378cm" svg:x="2.325cm" svg:y="5.711cm">
          <text:p text:style-name="P4">
            <text:span text:style-name="T1"/>
          </text:p>
          <text:p text:style-name="P4">
            <text:span text:style-name="T2">sUOMEN MERIPELASTUSSEURA</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9" draw:style-name="gr3" draw:text-style-name="P6" draw:layer="layout" svg:width="34.668cm" svg:height="1.74cm" svg:x="-0.401cm" svg:y="17.78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11"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8" draw:style-name="gr2" draw:text-style-name="P5" draw:layer="layout" svg:width="33.866cm" svg:height="0.927cm" svg:x="0cm" svg:y="17.866cm">
          <text:p text:style-name="P4">
            <text:span text:style-name="T3">Toimitusjohtaja, Merikapteeni Jori Nordström</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4" draw:style-name="gr1" draw:text-style-name="P3" draw:layer="layout" svg:width="9.289cm" svg:height="2.048cm" svg:x="23.413cm" svg:y="0.78cm">
          <draw:image xlink:href="Pictures/10000201000001540000004BE9DD73A6BEC2C3EE.png" xlink:type="simple" xlink:show="embed" xlink:actuate="onLoad">
            <text:p/>
          </draw:image>
        </draw:frame>
        <presentation:notes draw:style-name="dp2">
          <draw:page-thumbnail draw:name="Dian kuvan paikkamerkki 1" draw:style-name="gr5" draw:layer="layout" svg:width="16.434cm" svg:height="9.246cm" svg:x="1.138cm" svg:y="3.426cm" draw:page-number="1" presentation:class="page"/>
          <draw:frame draw:name="Huomautusten paikkamerkki 2" presentation:style-name="pr3" draw:text-style-name="P8" draw:layer="layout" svg:width="14.967cm" svg:height="10.79cm" svg:x="1.871cm" svg:y="13.189cm" presentation:class="notes" presentation:placeholder="true" presentation:user-transformed="true">
            <draw:text-box/>
          </draw:frame>
          <draw:frame draw:name="Dian numeron paikkamerkki 3" presentation:style-name="pr4" draw:text-style-name="P10" draw:layer="layout" svg:width="8.107cm" svg:height="1.374cm" svg:x="10.598cm" svg:y="26.031cm" presentation:class="page-number" presentation:user-transformed="true">
            <draw:text-box>
              <text:p text:style-name="P9">
                <text:span text:style-name="T4">
                  <text:page-number>18</text:page-number>
                </text:span>
              </text:p>
            </draw:text-box>
          </draw:frame>
        </presentation:notes>
      </draw:page>
      <draw:page draw:name="page2" draw:style-name="dp1" draw:master-page-name="Otsikkodia" presentation:presentation-page-layout-name="AL2T0">
        <draw:frame draw:name="Kuva 1" draw:style-name="gr6" draw:text-style-name="P11" draw:layer="layout" svg:width="34.011cm" svg:height="19.049cm" svg:x="0cm" svg:y="0.021cm">
          <draw:image xlink:href="Pictures/10000000000007D80000046426419B92E7CD9057.jpg" xlink:type="simple" xlink:show="embed" xlink:actuate="onLoad">
            <text:p/>
          </draw:image>
        </draw:frame>
        <draw:custom-shape draw:name="Rectangle 4" draw:style-name="gr7" draw:text-style-name="P5" draw:layer="layout" svg:width="14.899cm" svg:height="2.627cm" svg:x="1.894cm" svg:y="1.54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Pyöristetyt kulmat 4" draw:style-name="gr8" draw:text-style-name="P13" draw:layer="layout" svg:width="12.026cm" svg:height="1.74cm" svg:x="19.945cm" svg:y="2.427cm">
          <text:list text:style-name="L3">
            <text:list-item>
              <text:p text:style-name="P12">
                <text:span text:style-name="T5">MERIPELASTUSSEURA</text:span>
              </text:p>
            </text:list-item>
          </text:list>
          <draw:enhanced-geometry draw:mirror-horizontal="false" draw:mirror-vertical="false" svg:viewBox="0 0 0 0" draw:text-areas="?f5 ?f5 ?f6 ?f7" draw:type="ooxml-roundRect" draw:modifiers="16667"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name="Suorakulmio: Pyöristetyt kulmat 5" draw:style-name="gr8" draw:text-style-name="P13" draw:layer="layout" svg:width="12.026cm" svg:height="1.74cm" svg:x="19.945cm" svg:y="4.906cm">
          <text:list text:style-name="L4">
            <text:list-item>
              <text:p text:style-name="P12">
                <text:span text:style-name="T5">TOIMINNAN RAHOITUS</text:span>
              </text:p>
            </text:list-item>
          </text:list>
          <draw:enhanced-geometry draw:mirror-horizontal="false" draw:mirror-vertical="false" svg:viewBox="0 0 0 0" draw:text-areas="?f5 ?f5 ?f6 ?f7" draw:type="ooxml-roundRect" draw:modifiers="16667"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name="Suorakulmio: Pyöristetyt kulmat 7" draw:style-name="gr8" draw:text-style-name="P13" draw:layer="layout" svg:width="12.026cm" svg:height="1.74cm" svg:x="19.945cm" svg:y="7.344cm">
          <text:list text:style-name="L5">
            <text:list-item>
              <text:p text:style-name="P12">
                <text:span text:style-name="T5">ENNALTAEHKÄISEVÄ TYÖ</text:span>
              </text:p>
            </text:list-item>
          </text:list>
          <draw:enhanced-geometry draw:mirror-horizontal="false" draw:mirror-vertical="false" svg:viewBox="0 0 0 0" draw:text-areas="?f5 ?f5 ?f6 ?f7" draw:type="ooxml-roundRect" draw:modifiers="16667"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name="Suorakulmio: Pyöristetyt kulmat 8" draw:style-name="gr8" draw:text-style-name="P13" draw:layer="layout" svg:width="12.026cm" svg:height="1.74cm" svg:x="19.945cm" svg:y="9.783cm">
          <text:list text:style-name="L6">
            <text:list-item>
              <text:p text:style-name="P12">
                <text:span text:style-name="T5">YHTEISTYÖ</text:span>
              </text:p>
            </text:list-item>
          </text:list>
          <draw:enhanced-geometry draw:mirror-horizontal="false" draw:mirror-vertical="false" svg:viewBox="0 0 0 0" draw:text-areas="?f5 ?f5 ?f6 ?f7" draw:type="ooxml-roundRect" draw:modifiers="16667"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name="Suorakulmio: Pyöristetyt kulmat 6" draw:style-name="gr9" draw:text-style-name="P14" xml:id="id1" draw:id="id1" draw:layer="layout" svg:width="15.953cm" svg:height="3.162cm" draw:transform="rotate (0.146607657167524) translate (11.553cm 14.733cm)">
          <text:p text:style-name="P4">
            <text:span text:style-name="T6">HELSINGISSÄ</text:span>
          </text:p>
          <draw:enhanced-geometry draw:mirror-horizontal="false" draw:mirror-vertical="false" svg:viewBox="0 0 0 0" draw:text-areas="?f5 ?f5 ?f6 ?f7" draw:type="ooxml-roundRect" draw:modifiers="16667"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anim:par presentation:node-type="timing-root">
          <anim:seq smil:dur="indefinite" presentation:node-type="main-sequence">
            <anim:par smil:begin="next" smil:fill="hold">
              <anim:par smil:begin="0s" smil:fill="hold">
                <anim:par smil:begin="0s" smil:fill="hold" presentation:node-type="on-click" presentation:preset-class="entrance" presentation:preset-id="ooo-entrance-fade-in">
                  <anim:set smil:begin="0s" smil:dur="0.001s" smil:fill="hold" smil:targetElement="id1" smil:attributeName="visibility" smil:to="visible"/>
                  <anim:transitionFilter smil:dur="0.5s" smil:targetElement="id1" smil:type="fade" smil:subtype="crossfade"/>
                </anim:par>
              </anim:par>
            </anim:par>
          </anim:seq>
        </anim:par>
        <presentation:notes draw:style-name="dp2">
          <draw:page-thumbnail draw:name="Dian kuvan paikkamerkki 1" draw:style-name="gr5" draw:layer="layout" svg:width="19.715cm" svg:height="11.089cm" svg:x="-0.67cm" svg:y="2.218cm" draw:page-number="2" presentation:class="page"/>
          <draw:frame draw:name="Huomautusten paikkamerkki 2" presentation:style-name="pr5" draw:text-style-name="P8" draw:layer="layout" svg:width="14.967cm" svg:height="10.79cm" svg:x="1.871cm" svg:y="13.189cm" presentation:class="notes" presentation:placeholder="true" presentation:user-transformed="true">
            <draw:text-box/>
          </draw:frame>
          <draw:frame draw:name="Dian numeron paikkamerkki 3" presentation:style-name="pr6" draw:text-style-name="P10" draw:layer="layout" svg:width="8.107cm" svg:height="1.374cm" svg:x="10.598cm" svg:y="26.031cm" presentation:class="page-number" presentation:user-transformed="true">
            <draw:text-box>
              <text:p text:style-name="P15">
                <text:span text:style-name="T7">
                  <text:page-number>18</text:page-number>
                </text:span>
              </text:p>
            </draw:text-box>
          </draw:frame>
        </presentation:notes>
      </draw:page>
      <draw:page draw:name="page3" draw:style-name="dp3" draw:master-page-name="Otsikkodia" presentation:presentation-page-layout-name="AL2T0">
        <draw:g>
          <draw:custom-shape draw:style-name="gr10" draw:text-style-name="P16" draw:layer="layout" svg:width="10.385cm" svg:height="9.999cm" svg:x="20.79cm" svg:y="5.536cm">
            <text:p/>
            <draw:enhanced-geometry draw:mirror-horizontal="false" draw:mirror-vertical="false" svg:viewBox="0 0 0 0" draw:text-areas="?f23 ?f24 ?f25 ?f26" draw:type="ooxml-pie" draw:modifiers="16200000 0" draw:enhanced-path="M ?f12 ?f14 L ?f11 ?f13 Z N" drawooo:enhanced-path="M ?f12 ?f14 G ?f5 ?f7 ?f29 ?f30 L ?f11 ?f13 Z N">
              <draw:equation draw:name="f0" draw:formula="if(0-$0 ,0,if(21599999-$0 ,$0 ,21599999))"/>
              <draw:equation draw:name="f1" draw:formula="if(0-$1 ,0,if(21599999-$1 ,$1 ,21599999))"/>
              <draw:equation draw:name="f2" draw:formula="?f1 +0-?f0 "/>
              <draw:equation draw:name="f3" draw:formula="?f2 +21600000-0"/>
              <draw:equation draw:name="f4" draw:formula="if(?f2 ,?f2 ,?f3 )"/>
              <draw:equation draw:name="f5" draw:formula="logwidth/2"/>
              <draw:equation draw:name="f6" draw:formula="?f5 *sin(pi*(?f0 )/10800000)"/>
              <draw:equation draw:name="f7" draw:formula="logheight/2"/>
              <draw:equation draw:name="f8" draw:formula="?f7 *cos(pi*(?f0 )/10800000)"/>
              <draw:equation draw:name="f9" draw:formula="?f5 *(cos(atan2(?f6 ,?f8 )))"/>
              <draw:equation draw:name="f10" draw:formula="?f7 *(sin(atan2(?f6 ,?f8 )))"/>
              <draw:equation draw:name="f11" draw:formula="logwidth/2"/>
              <draw:equation draw:name="f12" draw:formula="?f11 +?f9 -0"/>
              <draw:equation draw:name="f13" draw:formula="logheight/2"/>
              <draw:equation draw:name="f14" draw:formula="?f13 +?f10 -0"/>
              <draw:equation draw:name="f15" draw:formula="?f5 *sin(pi*(?f1 )/10800000)"/>
              <draw:equation draw:name="f16" draw:formula="?f7 *cos(pi*(?f1 )/10800000)"/>
              <draw:equation draw:name="f17" draw:formula="?f5 *(cos(atan2(?f15 ,?f16 )))"/>
              <draw:equation draw:name="f18" draw:formula="?f7 *(sin(atan2(?f15 ,?f16 )))"/>
              <draw:equation draw:name="f19" draw:formula="?f11 +?f17 -0"/>
              <draw:equation draw:name="f20" draw:formula="?f13 +?f18 -0"/>
              <draw:equation draw:name="f21" draw:formula="?f5 *cos(pi*(2700000)/10800000)"/>
              <draw:equation draw:name="f22" draw:formula="?f7 *sin(pi*(2700000)/10800000)"/>
              <draw:equation draw:name="f23" draw:formula="?f11 +0-?f21 "/>
              <draw:equation draw:name="f24" draw:formula="?f11 +?f21 -0"/>
              <draw:equation draw:name="f25" draw:formula="?f13 +0-?f22 "/>
              <draw:equation draw:name="f26" draw:formula="?f13 +?f22 -0"/>
              <draw:equation draw:name="f27" draw:formula="logwidth"/>
              <draw:equation draw:name="f28" draw:formula="logheight"/>
              <draw:equation draw:name="f29" draw:formula="(?f0 )/60000.0"/>
              <draw:equation draw:name="f30" draw:formula="(?f4 )/60000.0"/>
              <draw:handle draw:handle-position="?f12 ?f14"/>
              <draw:handle draw:handle-position="?f19 ?f20"/>
            </draw:enhanced-geometry>
          </draw:custom-shape>
          <draw:custom-shape draw:style-name="gr11" draw:text-style-name="P17" draw:layer="layout" svg:width="10.385cm" svg:height="9.999cm" svg:x="20.766cm" svg:y="6.126cm">
            <text:p/>
            <draw:enhanced-geometry draw:mirror-horizontal="false" draw:mirror-vertical="false" svg:viewBox="0 0 0 0" draw:text-areas="?f23 ?f24 ?f25 ?f26" draw:type="ooxml-pie" draw:modifiers="0 5400000" draw:enhanced-path="M ?f12 ?f14 L ?f11 ?f13 Z N" drawooo:enhanced-path="M ?f12 ?f14 G ?f5 ?f7 ?f29 ?f30 L ?f11 ?f13 Z N">
              <draw:equation draw:name="f0" draw:formula="if(0-$0 ,0,if(21599999-$0 ,$0 ,21599999))"/>
              <draw:equation draw:name="f1" draw:formula="if(0-$1 ,0,if(21599999-$1 ,$1 ,21599999))"/>
              <draw:equation draw:name="f2" draw:formula="?f1 +0-?f0 "/>
              <draw:equation draw:name="f3" draw:formula="?f2 +21600000-0"/>
              <draw:equation draw:name="f4" draw:formula="if(?f2 ,?f2 ,?f3 )"/>
              <draw:equation draw:name="f5" draw:formula="logwidth/2"/>
              <draw:equation draw:name="f6" draw:formula="?f5 *sin(pi*(?f0 )/10800000)"/>
              <draw:equation draw:name="f7" draw:formula="logheight/2"/>
              <draw:equation draw:name="f8" draw:formula="?f7 *cos(pi*(?f0 )/10800000)"/>
              <draw:equation draw:name="f9" draw:formula="?f5 *(cos(atan2(?f6 ,?f8 )))"/>
              <draw:equation draw:name="f10" draw:formula="?f7 *(sin(atan2(?f6 ,?f8 )))"/>
              <draw:equation draw:name="f11" draw:formula="logwidth/2"/>
              <draw:equation draw:name="f12" draw:formula="?f11 +?f9 -0"/>
              <draw:equation draw:name="f13" draw:formula="logheight/2"/>
              <draw:equation draw:name="f14" draw:formula="?f13 +?f10 -0"/>
              <draw:equation draw:name="f15" draw:formula="?f5 *sin(pi*(?f1 )/10800000)"/>
              <draw:equation draw:name="f16" draw:formula="?f7 *cos(pi*(?f1 )/10800000)"/>
              <draw:equation draw:name="f17" draw:formula="?f5 *(cos(atan2(?f15 ,?f16 )))"/>
              <draw:equation draw:name="f18" draw:formula="?f7 *(sin(atan2(?f15 ,?f16 )))"/>
              <draw:equation draw:name="f19" draw:formula="?f11 +?f17 -0"/>
              <draw:equation draw:name="f20" draw:formula="?f13 +?f18 -0"/>
              <draw:equation draw:name="f21" draw:formula="?f5 *cos(pi*(2700000)/10800000)"/>
              <draw:equation draw:name="f22" draw:formula="?f7 *sin(pi*(2700000)/10800000)"/>
              <draw:equation draw:name="f23" draw:formula="?f11 +0-?f21 "/>
              <draw:equation draw:name="f24" draw:formula="?f11 +?f21 -0"/>
              <draw:equation draw:name="f25" draw:formula="?f13 +0-?f22 "/>
              <draw:equation draw:name="f26" draw:formula="?f13 +?f22 -0"/>
              <draw:equation draw:name="f27" draw:formula="logwidth"/>
              <draw:equation draw:name="f28" draw:formula="logheight"/>
              <draw:equation draw:name="f29" draw:formula="(?f0 )/60000.0"/>
              <draw:equation draw:name="f30" draw:formula="(?f4 )/60000.0"/>
              <draw:handle draw:handle-position="?f12 ?f14"/>
              <draw:handle draw:handle-position="?f19 ?f20"/>
            </draw:enhanced-geometry>
          </draw:custom-shape>
          <draw:custom-shape draw:style-name="gr12" draw:text-style-name="P18" draw:layer="layout" svg:width="10.402cm" svg:height="9.999cm" svg:x="20.179cm" svg:y="6.117cm">
            <text:p/>
            <draw:enhanced-geometry draw:mirror-horizontal="false" draw:mirror-vertical="false" svg:viewBox="0 0 0 0" draw:text-areas="?f23 ?f24 ?f25 ?f26" draw:type="ooxml-pie" draw:modifiers="5400000 10800000" draw:enhanced-path="M ?f12 ?f14 L ?f11 ?f13 Z N" drawooo:enhanced-path="M ?f12 ?f14 G ?f5 ?f7 ?f29 ?f30 L ?f11 ?f13 Z N">
              <draw:equation draw:name="f0" draw:formula="if(0-$0 ,0,if(21599999-$0 ,$0 ,21599999))"/>
              <draw:equation draw:name="f1" draw:formula="if(0-$1 ,0,if(21599999-$1 ,$1 ,21599999))"/>
              <draw:equation draw:name="f2" draw:formula="?f1 +0-?f0 "/>
              <draw:equation draw:name="f3" draw:formula="?f2 +21600000-0"/>
              <draw:equation draw:name="f4" draw:formula="if(?f2 ,?f2 ,?f3 )"/>
              <draw:equation draw:name="f5" draw:formula="logwidth/2"/>
              <draw:equation draw:name="f6" draw:formula="?f5 *sin(pi*(?f0 )/10800000)"/>
              <draw:equation draw:name="f7" draw:formula="logheight/2"/>
              <draw:equation draw:name="f8" draw:formula="?f7 *cos(pi*(?f0 )/10800000)"/>
              <draw:equation draw:name="f9" draw:formula="?f5 *(cos(atan2(?f6 ,?f8 )))"/>
              <draw:equation draw:name="f10" draw:formula="?f7 *(sin(atan2(?f6 ,?f8 )))"/>
              <draw:equation draw:name="f11" draw:formula="logwidth/2"/>
              <draw:equation draw:name="f12" draw:formula="?f11 +?f9 -0"/>
              <draw:equation draw:name="f13" draw:formula="logheight/2"/>
              <draw:equation draw:name="f14" draw:formula="?f13 +?f10 -0"/>
              <draw:equation draw:name="f15" draw:formula="?f5 *sin(pi*(?f1 )/10800000)"/>
              <draw:equation draw:name="f16" draw:formula="?f7 *cos(pi*(?f1 )/10800000)"/>
              <draw:equation draw:name="f17" draw:formula="?f5 *(cos(atan2(?f15 ,?f16 )))"/>
              <draw:equation draw:name="f18" draw:formula="?f7 *(sin(atan2(?f15 ,?f16 )))"/>
              <draw:equation draw:name="f19" draw:formula="?f11 +?f17 -0"/>
              <draw:equation draw:name="f20" draw:formula="?f13 +?f18 -0"/>
              <draw:equation draw:name="f21" draw:formula="?f5 *cos(pi*(2700000)/10800000)"/>
              <draw:equation draw:name="f22" draw:formula="?f7 *sin(pi*(2700000)/10800000)"/>
              <draw:equation draw:name="f23" draw:formula="?f11 +0-?f21 "/>
              <draw:equation draw:name="f24" draw:formula="?f11 +?f21 -0"/>
              <draw:equation draw:name="f25" draw:formula="?f13 +0-?f22 "/>
              <draw:equation draw:name="f26" draw:formula="?f13 +?f22 -0"/>
              <draw:equation draw:name="f27" draw:formula="logwidth"/>
              <draw:equation draw:name="f28" draw:formula="logheight"/>
              <draw:equation draw:name="f29" draw:formula="(?f0 )/60000.0"/>
              <draw:equation draw:name="f30" draw:formula="(?f4 )/60000.0"/>
              <draw:handle draw:handle-position="?f12 ?f14"/>
              <draw:handle draw:handle-position="?f19 ?f20"/>
            </draw:enhanced-geometry>
          </draw:custom-shape>
          <draw:custom-shape draw:style-name="gr13" draw:text-style-name="P19" draw:layer="layout" svg:width="10.542cm" svg:height="9.999cm" svg:x="20.156cm" svg:y="5.533cm">
            <text:p/>
            <draw:enhanced-geometry draw:mirror-horizontal="false" draw:mirror-vertical="false" svg:viewBox="0 0 0 0" draw:text-areas="?f23 ?f24 ?f25 ?f26" draw:type="ooxml-pie" draw:modifiers="10800000 16200000" draw:enhanced-path="M ?f12 ?f14 L ?f11 ?f13 Z N" drawooo:enhanced-path="M ?f12 ?f14 G ?f5 ?f7 ?f29 ?f30 L ?f11 ?f13 Z N">
              <draw:equation draw:name="f0" draw:formula="if(0-$0 ,0,if(21599999-$0 ,$0 ,21599999))"/>
              <draw:equation draw:name="f1" draw:formula="if(0-$1 ,0,if(21599999-$1 ,$1 ,21599999))"/>
              <draw:equation draw:name="f2" draw:formula="?f1 +0-?f0 "/>
              <draw:equation draw:name="f3" draw:formula="?f2 +21600000-0"/>
              <draw:equation draw:name="f4" draw:formula="if(?f2 ,?f2 ,?f3 )"/>
              <draw:equation draw:name="f5" draw:formula="logwidth/2"/>
              <draw:equation draw:name="f6" draw:formula="?f5 *sin(pi*(?f0 )/10800000)"/>
              <draw:equation draw:name="f7" draw:formula="logheight/2"/>
              <draw:equation draw:name="f8" draw:formula="?f7 *cos(pi*(?f0 )/10800000)"/>
              <draw:equation draw:name="f9" draw:formula="?f5 *(cos(atan2(?f6 ,?f8 )))"/>
              <draw:equation draw:name="f10" draw:formula="?f7 *(sin(atan2(?f6 ,?f8 )))"/>
              <draw:equation draw:name="f11" draw:formula="logwidth/2"/>
              <draw:equation draw:name="f12" draw:formula="?f11 +?f9 -0"/>
              <draw:equation draw:name="f13" draw:formula="logheight/2"/>
              <draw:equation draw:name="f14" draw:formula="?f13 +?f10 -0"/>
              <draw:equation draw:name="f15" draw:formula="?f5 *sin(pi*(?f1 )/10800000)"/>
              <draw:equation draw:name="f16" draw:formula="?f7 *cos(pi*(?f1 )/10800000)"/>
              <draw:equation draw:name="f17" draw:formula="?f5 *(cos(atan2(?f15 ,?f16 )))"/>
              <draw:equation draw:name="f18" draw:formula="?f7 *(sin(atan2(?f15 ,?f16 )))"/>
              <draw:equation draw:name="f19" draw:formula="?f11 +?f17 -0"/>
              <draw:equation draw:name="f20" draw:formula="?f13 +?f18 -0"/>
              <draw:equation draw:name="f21" draw:formula="?f5 *cos(pi*(2700000)/10800000)"/>
              <draw:equation draw:name="f22" draw:formula="?f7 *sin(pi*(2700000)/10800000)"/>
              <draw:equation draw:name="f23" draw:formula="?f11 +0-?f21 "/>
              <draw:equation draw:name="f24" draw:formula="?f11 +?f21 -0"/>
              <draw:equation draw:name="f25" draw:formula="?f13 +0-?f22 "/>
              <draw:equation draw:name="f26" draw:formula="?f13 +?f22 -0"/>
              <draw:equation draw:name="f27" draw:formula="logwidth"/>
              <draw:equation draw:name="f28" draw:formula="logheight"/>
              <draw:equation draw:name="f29" draw:formula="(?f0 )/60000.0"/>
              <draw:equation draw:name="f30" draw:formula="(?f4 )/60000.0"/>
              <draw:handle draw:handle-position="?f12 ?f14"/>
              <draw:handle draw:handle-position="?f19 ?f20"/>
            </draw:enhanced-geometry>
          </draw:custom-shape>
        </draw:g>
        <draw:custom-shape draw:name="Suorakulmio 4"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Suorakulmio 7" draw:style-name="gr14" draw:text-style-name="P21" draw:layer="layout" svg:width="34.326cm" svg:height="1.74cm" svg:x="-0.06cm" svg:y="17.347cm">
          <text:p text:style-name="P20">
            <text:span text:style-name="T8">”</text:span>
            <text:span text:style-name="T8">PARAS TAPA PELASTAA ON EHKÄISTÄ ONNETTOMUUDEN TAPAHTUMINEN”</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8" draw:style-name="gr2" draw:text-style-name="P5" draw:layer="layout" svg:width="26.224cm" svg:height="1.775cm" svg:x="1.025cm" svg:y="1.053cm">
          <text:p text:style-name="P22">
            <text:span text:style-name="T9">NELJÄ PERUSTEHTÄVÄÄ</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Pyöristetyt kulmat 3" draw:style-name="gr15" draw:text-style-name="P7" draw:layer="layout" svg:width="15.313cm" svg:height="1.74cm" svg:x="1.62cm" svg:y="5.781cm">
          <text:p text:style-name="P4">
            <text:span text:style-name="T5">ETSINTÄ JA PELASTUS</text:span>
          </text:p>
          <draw:enhanced-geometry draw:mirror-horizontal="false" draw:mirror-vertical="false" svg:viewBox="0 0 0 0" draw:text-areas="?f5 ?f5 ?f6 ?f7" draw:type="ooxml-roundRect" draw:modifiers="16667"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name="Suorakulmio: Pyöristetyt kulmat 13" draw:style-name="gr15" draw:text-style-name="P7" draw:layer="layout" svg:width="15.313cm" svg:height="1.74cm" svg:x="1.62cm" svg:y="8.672cm">
          <text:p text:style-name="P4">
            <text:span text:style-name="T5">KIIREETÖN AVUSTUS</text:span>
          </text:p>
          <draw:enhanced-geometry draw:mirror-horizontal="false" draw:mirror-vertical="false" svg:viewBox="0 0 0 0" draw:text-areas="?f5 ?f5 ?f6 ?f7" draw:type="ooxml-roundRect" draw:modifiers="16667"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name="Suorakulmio: Pyöristetyt kulmat 14" draw:style-name="gr15" draw:text-style-name="P7" draw:layer="layout" svg:width="15.313cm" svg:height="1.74cm" svg:x="1.62cm" svg:y="11.564cm">
          <text:p text:style-name="P4">
            <text:span text:style-name="T5">PELASTUSMIEHISTÖN KOULUTUS</text:span>
          </text:p>
          <draw:enhanced-geometry draw:mirror-horizontal="false" draw:mirror-vertical="false" svg:viewBox="0 0 0 0" draw:text-areas="?f5 ?f5 ?f6 ?f7" draw:type="ooxml-roundRect" draw:modifiers="16667"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name="Suorakulmio: Pyöristetyt kulmat 9" draw:style-name="gr15" draw:text-style-name="P7" draw:layer="layout" svg:width="15.313cm" svg:height="1.74cm" svg:x="1.62cm" svg:y="14.465cm">
          <text:p text:style-name="P4">
            <text:span text:style-name="T5">TURVALLISUUSVIESTINTÄ</text:span>
          </text:p>
          <draw:enhanced-geometry draw:mirror-horizontal="false" draw:mirror-vertical="false" svg:viewBox="0 0 0 0" draw:text-areas="?f5 ?f5 ?f6 ?f7" draw:type="ooxml-roundRect" draw:modifiers="16667"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presentation:notes draw:style-name="dp2">
          <draw:page-thumbnail draw:name="Dian kuvan paikkamerkki 1" draw:style-name="gr5" draw:layer="layout" svg:width="16.434cm" svg:height="9.246cm" svg:x="1.138cm" svg:y="3.426cm" draw:page-number="3" presentation:class="page"/>
          <draw:frame draw:name="Huomautusten paikkamerkki 2" presentation:style-name="pr7" draw:text-style-name="P24" draw:layer="layout" svg:width="14.967cm" svg:height="10.79cm" svg:x="1.871cm" svg:y="13.189cm" presentation:class="notes" presentation:user-transformed="true">
            <draw:text-box>
              <text:list text:style-name="L7">
                <text:list-item>
                  <text:p text:style-name="P23">
                    <text:span text:style-name="T10">Viranomaisten johtamien tehtävien lisäksi ”kiireettömiä avustustehtäviä”, jotka lainsäädännön mukaan eivät kuulu viranomaisille. Monissa tapauksessa auttaminen näissä ehkäisee tilanteen kehittymisen vaaralliseksi.</text:span>
                  </text:p>
                </text:list-item>
                <text:list-item>
                  <text:p text:style-name="P23">
                    <text:span text:style-name="T10">Tärkeä tehtävä myös tarjota koulutusta ja tietoa, mikä ehkäisee onnettomuuksia. </text:span>
                  </text:p>
                </text:list-item>
              </text:list>
            </draw:text-box>
          </draw:frame>
          <draw:frame draw:name="Dian numeron paikkamerkki 3" presentation:style-name="pr6" draw:text-style-name="P10" draw:layer="layout" svg:width="8.107cm" svg:height="1.374cm" svg:x="10.598cm" svg:y="26.031cm" presentation:class="page-number" presentation:user-transformed="true">
            <draw:text-box>
              <text:p text:style-name="P9">
                <text:span text:style-name="T4">
                  <text:page-number>&lt;number&gt;</text:page-number>
                </text:span>
              </text:p>
            </draw:text-box>
          </draw:frame>
        </presentation:notes>
      </draw:page>
      <draw:page draw:name="page4" draw:style-name="dp1" draw:master-page-name="Title_20_and_20_Content" presentation:presentation-page-layout-name="AL1T11">
        <draw:frame draw:name="Otsikko 1" presentation:style-name="pr8" draw:text-style-name="P25" draw:layer="layout" svg:width="30.479cm" svg:height="3.174cm" svg:x="1.693cm" svg:y="0.763cm" presentation:class="title" presentation:placeholder="true" presentation:user-transformed="true">
          <draw:text-box/>
        </draw:frame>
        <draw:frame draw:name="Sisällön paikkamerkki 2" presentation:style-name="pr9" draw:text-style-name="P26" draw:layer="layout" svg:width="30.479cm" svg:height="12.571cm" svg:x="1.693cm" svg:y="4.445cm" presentation:class="outline" presentation:placeholder="true" presentation:user-transformed="true">
          <draw:text-box/>
        </draw:frame>
        <draw:frame draw:name="Kuva 3" draw:style-name="gr1" draw:text-style-name="P3" draw:layer="layout" svg:width="16.934cm" svg:height="9.525cm" svg:x="0cm" svg:y="-0.001cm">
          <draw:image xlink:href="Pictures/1000000000000320000001C27A5AADBEB606A267.jpg" xlink:type="simple" xlink:show="embed" xlink:actuate="onLoad">
            <text:p/>
          </draw:image>
        </draw:frame>
        <draw:frame draw:name="Kuva 4" draw:style-name="gr1" draw:text-style-name="P3" draw:layer="layout" svg:width="16.934cm" svg:height="9.525cm" svg:x="16.933cm" svg:y="0cm">
          <draw:image xlink:href="Pictures/1000000000000320000001C282304DB86CB7B797.jpg" xlink:type="simple" xlink:show="embed" xlink:actuate="onLoad">
            <text:p/>
          </draw:image>
        </draw:frame>
        <draw:frame draw:name="Kuva 5" draw:style-name="gr1" draw:text-style-name="P3" draw:layer="layout" svg:width="16.934cm" svg:height="9.525cm" svg:x="0cm" svg:y="9.524cm">
          <draw:image xlink:href="Pictures/1000000000000320000001C2AE655A3193DDD826.jpg" xlink:type="simple" xlink:show="embed" xlink:actuate="onLoad">
            <text:p/>
          </draw:image>
        </draw:frame>
        <draw:frame draw:name="Kuva 6" draw:style-name="gr1" draw:text-style-name="P3" draw:layer="layout" svg:width="16.934cm" svg:height="9.525cm" svg:x="16.933cm" svg:y="9.524cm">
          <draw:image xlink:href="Pictures/1000000000000320000001C251ED7F8299712B91.jpg" xlink:type="simple" xlink:show="embed" xlink:actuate="onLoad">
            <text:p/>
          </draw:image>
        </draw:frame>
        <presentation:notes draw:style-name="dp4">
          <draw:page-thumbnail draw:style-name="gr5" draw:layer="layout" svg:width="18.269cm" svg:height="10.276cm" svg:x="0.22cm" svg:y="2.082cm" draw:page-number="4" presentation:class="page"/>
          <draw:frame presentation:style-name="pr10" draw:text-style-name="P27" draw:layer="layout" svg:width="14.967cm" svg:height="12.331cm" svg:x="1.871cm" svg:y="13.017cm" presentation:class="notes" presentation:placeholder="true">
            <draw:text-box/>
          </draw:frame>
        </presentation:notes>
      </draw:page>
      <draw:page draw:name="page5" draw:style-name="dp3" draw:master-page-name="Otsikkodia" presentation:presentation-page-layout-name="AL2T0">
        <draw:frame draw:name="Kuva 6" draw:style-name="gr1" draw:text-style-name="P3" draw:layer="layout" svg:width="33.866cm" svg:height="19.049cm" svg:x="0.016cm" svg:y="0cm">
          <draw:image xlink:href="Pictures/100002010000042C00000259271E78998C124005.png" xlink:type="simple" xlink:show="embed" xlink:actuate="onLoad">
            <text:p/>
          </draw:image>
        </draw:frame>
        <draw:frame draw:name="Picture 10" draw:style-name="gr1" draw:text-style-name="P3" draw:layer="layout" svg:width="2.999cm" svg:height="1.605cm" svg:x="25.73cm" svg:y="4.132cm">
          <draw:image xlink:href="Pictures/10000000000000B10000005E41E353CAC100E30D.jpg" xlink:type="simple" xlink:show="embed" xlink:actuate="onLoad">
            <text:p/>
          </draw:image>
        </draw:frame>
        <draw:frame draw:name="Picture 8" draw:style-name="gr1" draw:text-style-name="P3" draw:layer="layout" svg:width="5.499cm" svg:height="2.703cm" svg:x="22.962cm" svg:y="8.478cm">
          <draw:image xlink:href="Pictures/100000000000010C0000009F8A6ECD09B2F61D60.jpg" xlink:type="simple" xlink:show="embed" xlink:actuate="onLoad">
            <text:p/>
          </draw:image>
        </draw:frame>
        <draw:frame draw:name="Picture 28" draw:style-name="gr1" draw:text-style-name="P3" draw:layer="layout" svg:width="3.499cm" svg:height="1.867cm" svg:x="22.964cm" svg:y="11.188cm">
          <draw:image xlink:href="Pictures/10000000000000CE0000006EB1A6692C8ED5F890.jpg" xlink:type="simple" xlink:show="embed" xlink:actuate="onLoad">
            <text:p/>
          </draw:image>
        </draw:frame>
        <draw:frame draw:name="Picture 8" draw:style-name="gr1" draw:text-style-name="P3" draw:layer="layout" svg:width="2.999cm" svg:height="1.575cm" svg:x="19.978cm" svg:y="6.813cm">
          <draw:image xlink:href="Pictures/10000000000000B10000005D07813C696534D620.jpg" xlink:type="simple" xlink:show="embed" xlink:actuate="onLoad">
            <text:p/>
          </draw:image>
        </draw:frame>
        <draw:frame draw:name="Kuva 9" draw:style-name="gr1" draw:text-style-name="P3" draw:layer="layout" svg:width="3.999cm" svg:height="1.994cm" svg:x="12.988cm" svg:y="7.554cm">
          <draw:image xlink:href="Pictures/10000000000000EC00000075D9DF26A70082D7B6.jpg" xlink:type="simple" xlink:show="embed" xlink:actuate="onLoad">
            <text:p/>
          </draw:image>
        </draw:frame>
        <draw:frame draw:name="Picture 16" draw:style-name="gr1" draw:text-style-name="P3" draw:layer="layout" svg:width="4.499cm" svg:height="2.363cm" svg:x="25.712cm" svg:y="5.665cm">
          <draw:image xlink:href="Pictures/10000000000001080000008BBF28B2DF245DE29C.jpg" xlink:type="simple" xlink:show="embed" xlink:actuate="onLoad">
            <text:p/>
          </draw:image>
        </draw:frame>
        <draw:frame draw:name="Picture 16" draw:style-name="gr1" draw:text-style-name="P3" draw:layer="layout" svg:width="4.499cm" svg:height="2.363cm" svg:x="19.614cm" svg:y="4.359cm">
          <draw:image xlink:href="Pictures/10000000000001080000008BBF28B2DF245DE29C.jpg" xlink:type="simple" xlink:show="embed" xlink:actuate="onLoad">
            <text:p/>
          </draw:image>
        </draw:frame>
        <draw:frame draw:name="Picture 8" draw:style-name="gr1" draw:text-style-name="P3" draw:layer="layout" svg:width="5.499cm" svg:height="2.703cm" svg:x="12.861cm" svg:y="4.962cm">
          <draw:image xlink:href="Pictures/100000000000010C0000009F8A6ECD09B2F61D60.jpg" xlink:type="simple" xlink:show="embed" xlink:actuate="onLoad">
            <text:p/>
          </draw:image>
        </draw:frame>
        <draw:frame draw:name="Picture 28" draw:style-name="gr1" draw:text-style-name="P3" draw:layer="layout" svg:width="3.499cm" svg:height="1.867cm" svg:x="11.334cm" svg:y="11.565cm">
          <draw:image xlink:href="Pictures/10000000000000CE0000006EB1A6692C8ED5F890.jpg" xlink:type="simple" xlink:show="embed" xlink:actuate="onLoad">
            <text:p/>
          </draw:image>
        </draw:frame>
        <draw:frame draw:name="Sisällön paikkamerkki 14" draw:style-name="gr1" draw:text-style-name="P3" draw:layer="layout" svg:width="4.499cm" svg:height="2.381cm" svg:x="10.315cm" svg:y="9.359cm">
          <draw:image xlink:href="Pictures/10000000000001090000008C90B095F1CC2E8125.jpg" xlink:type="simple" xlink:show="embed" xlink:actuate="onLoad">
            <text:p/>
          </draw:image>
        </draw:frame>
        <draw:frame draw:name="Kuva 230" draw:style-name="gr1" draw:text-style-name="P3" draw:layer="layout" svg:width="3.999cm" svg:height="1.994cm" svg:x="3.242cm" svg:y="10.744cm">
          <draw:image xlink:href="Pictures/10000000000000EC00000075D9DF26A70082D7B6.jpg" xlink:type="simple" xlink:show="embed" xlink:actuate="onLoad">
            <text:p/>
          </draw:image>
        </draw:frame>
        <draw:frame draw:name="Picture 28" draw:style-name="gr1" draw:text-style-name="P3" draw:layer="layout" svg:width="3.499cm" svg:height="1.867cm" svg:x="3.242cm" svg:y="12.687cm">
          <draw:image xlink:href="Pictures/10000000000000CE0000006EB1A6692C8ED5F890.jpg" xlink:type="simple" xlink:show="embed" xlink:actuate="onLoad">
            <text:p/>
          </draw:image>
        </draw:frame>
        <draw:frame draw:name="Picture 8" draw:style-name="gr1" draw:text-style-name="P3" draw:layer="layout" svg:width="2.999cm" svg:height="1.575cm" svg:x="0.14cm" svg:y="11.369cm">
          <draw:image xlink:href="Pictures/10000000000000B10000005D07813C696534D620.jpg" xlink:type="simple" xlink:show="embed" xlink:actuate="onLoad">
            <text:p/>
          </draw:image>
        </draw:frame>
        <draw:frame draw:name="Picture 2" draw:style-name="gr1" draw:text-style-name="P3" draw:layer="layout" svg:width="6.999cm" svg:height="3.623cm" svg:x="12.113cm" svg:y="13.663cm">
          <draw:image xlink:href="Pictures/100000000000019D000000D58346559C6659E431.jpg" xlink:type="simple" xlink:show="embed" xlink:actuate="onLoad">
            <text:p/>
          </draw:image>
        </draw:frame>
        <draw:frame draw:name="Picture 28" draw:style-name="gr1" draw:text-style-name="P3" draw:layer="layout" svg:width="3.499cm" svg:height="1.867cm" svg:x="17.126cm" svg:y="11.183cm">
          <draw:image xlink:href="Pictures/10000000000000CE0000006EB1A6692C8ED5F890.jpg" xlink:type="simple" xlink:show="embed" xlink:actuate="onLoad">
            <text:p/>
          </draw:image>
        </draw:frame>
        <draw:frame draw:name="Kuva 222" draw:style-name="gr1" draw:text-style-name="P3" draw:layer="layout" svg:width="4.499cm" svg:height="2.388cm" svg:x="16.863cm" svg:y="8.713cm">
          <draw:image xlink:href="Pictures/10000000000001090000008D7AFB89B61FBA12D4.jpg" xlink:type="simple" xlink:show="embed" xlink:actuate="onLoad">
            <text:p/>
          </draw:image>
        </draw:frame>
        <draw:frame draw:name="Sisällön paikkamerkki 14" draw:style-name="gr1" draw:text-style-name="P3" draw:layer="layout" svg:width="4.499cm" svg:height="2.381cm" svg:x="6.992cm" svg:y="11.485cm">
          <draw:image xlink:href="Pictures/10000000000001090000008C90B095F1CC2E8125.jpg" xlink:type="simple" xlink:show="embed" xlink:actuate="onLoad">
            <text:p/>
          </draw:image>
        </draw:frame>
        <draw:frame draw:name="Picture 16" draw:style-name="gr1" draw:text-style-name="P3" draw:layer="layout" svg:width="3.999cm" svg:height="2.101cm" svg:x="6.188cm" svg:y="8.498cm">
          <draw:image xlink:href="Pictures/10000000000000EC0000007C8FC4952B873C3D7B.jpg" xlink:type="simple" xlink:show="embed" xlink:actuate="onLoad">
            <text:p/>
          </draw:image>
        </draw:frame>
        <draw:custom-shape draw:name="Suorakulmio 237" draw:style-name="gr16" draw:text-style-name="P28" draw:layer="layout" svg:width="35.024cm" svg:height="4.141cm" svg:x="-0.668cm" svg:y="-0.579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238" draw:style-name="gr2" draw:text-style-name="P5" draw:layer="layout" svg:width="23.388cm" svg:height="3.297cm" svg:x="1.437cm" svg:y="1.053cm">
          <text:p text:style-name="P22">
            <text:span text:style-name="T9">
              <text:s/>
            </text:span>
            <text:span text:style-name="T9">SUOMENLAHDEN MERIPELASTUSLOHKO </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239" draw:style-name="gr1" draw:text-style-name="P3" draw:layer="layout" svg:width="6.772cm" svg:height="1.493cm" svg:x="26.407cm" svg:y="1.113cm">
          <draw:image xlink:href="Pictures/10000201000001540000004BE9DD73A6BEC2C3EE.png" xlink:type="simple" xlink:show="embed" xlink:actuate="onLoad">
            <text:p/>
          </draw:image>
        </draw:frame>
        <draw:custom-shape draw:name="Suorakulmio 240" draw:style-name="gr17" draw:text-style-name="P6" draw:layer="layout" svg:width="34.326cm" svg:height="1.74cm" svg:x="-0.038cm" svg:y="17.309cm">
          <text:p text:style-name="P20">
            <text:span text:style-name="T8">SUORITUSKYKYÄ JA KETTERYYTTÄ KAIKKIIN TILANTEISIIN JA OLOSUHTEISIIN</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Pyöristetyt kulmat 1" draw:style-name="gr18" draw:text-style-name="P5" xml:id="id2" draw:id="id2" draw:layer="layout" svg:width="11.291cm" svg:height="13.873cm" svg:x="10.188cm" svg:y="3.851cm">
          <text:p text:style-name="P4"/>
          <draw:enhanced-geometry draw:mirror-horizontal="false" draw:mirror-vertical="false" svg:viewBox="0 0 0 0" draw:text-areas="?f5 ?f5 ?f6 ?f7" draw:type="ooxml-roundRect" draw:modifiers="16667"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anim:par presentation:node-type="timing-root">
          <anim:seq smil:dur="indefinite" presentation:node-type="main-sequence">
            <anim:par smil:begin="next" smil:fill="hold">
              <anim:par smil:begin="0s" smil:fill="hold">
                <anim:par smil:begin="0s" smil:fill="hold" presentation:node-type="on-click" presentation:preset-class="entrance" presentation:preset-id="ooo-entrance-appear">
                  <anim:set smil:begin="0s" smil:dur="0.001s" smil:fill="hold" smil:targetElement="id2" smil:attributeName="visibility" smil:to="visible"/>
                </anim:par>
              </anim:par>
            </anim:par>
          </anim:seq>
        </anim:par>
        <presentation:notes draw:style-name="dp2">
          <draw:page-thumbnail draw:name="Dian kuvan paikkamerkki 1" draw:style-name="gr5" draw:layer="layout" svg:width="16.434cm" svg:height="9.246cm" svg:x="1.138cm" svg:y="3.426cm" draw:page-number="5" presentation:class="page"/>
          <draw:frame draw:name="Huomautusten paikkamerkki 2" presentation:style-name="pr7" draw:text-style-name="P24" draw:layer="layout" svg:width="14.967cm" svg:height="10.79cm" svg:x="1.871cm" svg:y="13.189cm" presentation:class="notes" presentation:user-transformed="true">
            <draw:text-box>
              <text:list text:style-name="L7">
                <text:list-item>
                  <text:p text:style-name="P23">
                    <text:span text:style-name="T10">Esimerkki Suomenlahden meripelastuslohkon kalustosta. </text:span>
                  </text:p>
                </text:list-item>
                <text:list-item>
                  <text:p text:style-name="P23">
                    <text:span text:style-name="T10">Asemien aluskalusto pyritty muodostamaan riittävä ketteryys ja suorituskyky toiminta-alueen erityispiirteiden mukaan.</text:span>
                  </text:p>
                </text:list-item>
                <text:list-item>
                  <text:p text:style-name="P23">
                    <text:span text:style-name="T10">Helsinkiin sijoitettu JW toimii Meripelastusseuran koululaivana, mutta myös operatiivisena yksikkönä, jota voidaan tarpeen mukaan siirrellä eri alueille. Esimerkiksi vilkkaimmalla lomakaudella se on viime vuosina operoinut Saaristomerellä.</text:span>
                  </text:p>
                </text:list-item>
              </text:list>
            </draw:text-box>
          </draw:frame>
          <draw:frame draw:name="Dian numeron paikkamerkki 3" presentation:style-name="pr6"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6" draw:style-name="dp3" draw:master-page-name="Default" presentation:presentation-page-layout-name="AL1T11">
        <draw:custom-shape draw:name="Suorakulmio 3" draw:style-name="gr16" draw:text-style-name="P28" draw:layer="layout" svg:width="35.024cm" svg:height="4.141cm" svg:x="-0.668cm" svg:y="-0.579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5" draw:style-name="gr2" draw:text-style-name="P5" draw:layer="layout" svg:width="23.388cm" svg:height="1.775cm" svg:x="1.437cm" svg:y="1.053cm">
          <text:p text:style-name="P22">
            <text:span text:style-name="T9">MONIPUOLISTA OSAAMISTA </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Suorakulmio 33" draw:style-name="gr17" draw:text-style-name="P6" draw:layer="layout" svg:width="34.668cm" svg:height="1.74cm" svg:x="-0.312cm" svg:y="17.332cm">
          <text:p text:style-name="P20">
            <text:span text:style-name="T8">
              <text:s text:c="4"/>
            </text:span>
            <text:span text:style-name="T8">
              VAPAAEHTOISYKSIKÖILLÄ VALMIUDET 
              <text:s/>
              SUORIUTUA MONENLAISISTA TEHTÄVISTÄ
            </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g>
          <draw:custom-shape draw:style-name="gr19" draw:text-style-name="P30" draw:layer="layout" svg:width="6.147cm" svg:height="10.572cm" draw:transform="rotate (1.5707963267949) translate (6.36cm 10.447cm)">
            <text:p text:style-name="P29">
              <text:span text:style-name="T11">
                <text:line-break/>
              </text:span>
              <text:span text:style-name="T11">Hinaus</text:span>
            </text:p>
            <text:p text:style-name="P29">
              <text:span text:style-name="T11">Karilta irrotus</text:span>
            </text:p>
            <text:p text:style-name="P29">
              <text:span text:style-name="T11">Tekninen apu</text:span>
            </text:p>
            <text:p text:style-name="P29">
              <text:span text:style-name="T11">Apuvirrananto</text:span>
            </text:p>
            <draw:enhanced-geometry draw:mirror-horizontal="false" draw:mirror-vertical="false" draw:text-rotate-angle="-90" svg:viewBox="0 0 0 0" draw:text-areas="0 0 ?f5 ?f8" draw:type="ooxml-round1Rect" draw:modifiers="16667" draw:enhanced-path="M 0 0 L ?f3 0 L ?f9 ?f8 0 ?f8 Z N" drawooo:enhanced-path="M 0 0 L ?f3 0 G ?f2 ?f2 ?f10 ?f11 L ?f9 ?f8 0 ?f8 Z N">
              <draw:equation draw:name="f0" draw:formula="if(0-$0 ,0,if(50000-$0 ,$0 ,50000))"/>
              <draw:equation draw:name="f1" draw:formula="min(logwidth,logheight)"/>
              <draw:equation draw:name="f2" draw:formula="?f1 *?f0 /100000"/>
              <draw:equation draw:name="f3" draw:formula="logwidth+0-?f2 "/>
              <draw:equation draw:name="f4" draw:formula="?f2 *29289/100000"/>
              <draw:equation draw:name="f5" draw:formula="logwidth+0-?f4 "/>
              <draw:equation draw:name="f6" draw:formula="logwidth/2"/>
              <draw:equation draw:name="f7" draw:formula="logheight/2"/>
              <draw:equation draw:name="f8" draw:formula="logheight"/>
              <draw:equation draw:name="f9" draw:formula="logwidth"/>
              <draw:equation draw:name="f10" draw:formula="(16200000)/60000.0"/>
              <draw:equation draw:name="f11" draw:formula="(5400000)/60000.0"/>
              <draw:handle draw:handle-position="?f3 0" draw:handle-range-x-maximum="50000" draw:handle-range-x-minimum="0"/>
            </draw:enhanced-geometry>
          </draw:custom-shape>
          <draw:custom-shape draw:style-name="gr20" draw:text-style-name="P31" draw:layer="layout" svg:width="10.572cm" svg:height="6.147cm" svg:x="16.933cm" svg:y="4.327cm">
            <text:p text:style-name="P29">
              <text:span text:style-name="T12">
                <text:line-break/>
              </text:span>
              <text:span text:style-name="T12">Etsintä</text:span>
            </text:p>
            <text:p text:style-name="P29">
              <text:span text:style-name="T12">Hengenpelastus</text:span>
            </text:p>
            <text:p text:style-name="P29">
              <text:span text:style-name="T12">Ensiapu/ensivaste</text:span>
            </text:p>
            <text:p text:style-name="P29">
              <text:span text:style-name="T12">Potilaan kuljetus</text:span>
            </text:p>
            <draw:enhanced-geometry draw:mirror-horizontal="false" draw:mirror-vertical="false" svg:viewBox="0 0 0 0" draw:text-areas="0 0 ?f5 ?f8" draw:type="ooxml-round1Rect" draw:modifiers="16667" draw:enhanced-path="M 0 0 L ?f3 0 L ?f9 ?f8 0 ?f8 Z N" drawooo:enhanced-path="M 0 0 L ?f3 0 G ?f2 ?f2 ?f10 ?f11 L ?f9 ?f8 0 ?f8 Z N">
              <draw:equation draw:name="f0" draw:formula="if(0-$0 ,0,if(50000-$0 ,$0 ,50000))"/>
              <draw:equation draw:name="f1" draw:formula="min(logwidth,logheight)"/>
              <draw:equation draw:name="f2" draw:formula="?f1 *?f0 /100000"/>
              <draw:equation draw:name="f3" draw:formula="logwidth+0-?f2 "/>
              <draw:equation draw:name="f4" draw:formula="?f2 *29289/100000"/>
              <draw:equation draw:name="f5" draw:formula="logwidth+0-?f4 "/>
              <draw:equation draw:name="f6" draw:formula="logwidth/2"/>
              <draw:equation draw:name="f7" draw:formula="logheight/2"/>
              <draw:equation draw:name="f8" draw:formula="logheight"/>
              <draw:equation draw:name="f9" draw:formula="logwidth"/>
              <draw:equation draw:name="f10" draw:formula="(16200000)/60000.0"/>
              <draw:equation draw:name="f11" draw:formula="(5400000)/60000.0"/>
              <draw:handle draw:handle-position="?f3 0" draw:handle-range-x-maximum="50000" draw:handle-range-x-minimum="0"/>
            </draw:enhanced-geometry>
          </draw:custom-shape>
          <draw:custom-shape draw:style-name="gr21" draw:text-style-name="P32" draw:layer="layout" svg:width="10.572cm" svg:height="6.147cm" draw:transform="rotate (-3.14159265358979) translate (16.933cm 16.595cm)">
            <text:p text:style-name="P29">
              <text:span text:style-name="T13">Omaisuuden pelastaminen</text:span>
            </text:p>
            <text:p text:style-name="P29">
              <text:span text:style-name="T13">Vahingontorjunta</text:span>
            </text:p>
            <text:p text:style-name="P29">
              <text:span text:style-name="T13">Palonsammutus</text:span>
            </text:p>
            <text:p text:style-name="P29">
              <text:span text:style-name="T14">Ympäristövahingontorjunta</text:span>
            </text:p>
            <draw:enhanced-geometry draw:mirror-horizontal="false" draw:mirror-vertical="false" draw:text-rotate-angle="-180" svg:viewBox="0 0 0 0" draw:text-areas="0 0 ?f5 ?f8" draw:type="ooxml-round1Rect" draw:modifiers="16667" draw:enhanced-path="M 0 0 L ?f3 0 L ?f9 ?f8 0 ?f8 Z N" drawooo:enhanced-path="M 0 0 L ?f3 0 G ?f2 ?f2 ?f10 ?f11 L ?f9 ?f8 0 ?f8 Z N">
              <draw:equation draw:name="f0" draw:formula="if(0-$0 ,0,if(50000-$0 ,$0 ,50000))"/>
              <draw:equation draw:name="f1" draw:formula="min(logwidth,logheight)"/>
              <draw:equation draw:name="f2" draw:formula="?f1 *?f0 /100000"/>
              <draw:equation draw:name="f3" draw:formula="logwidth+0-?f2 "/>
              <draw:equation draw:name="f4" draw:formula="?f2 *29289/100000"/>
              <draw:equation draw:name="f5" draw:formula="logwidth+0-?f4 "/>
              <draw:equation draw:name="f6" draw:formula="logwidth/2"/>
              <draw:equation draw:name="f7" draw:formula="logheight/2"/>
              <draw:equation draw:name="f8" draw:formula="logheight"/>
              <draw:equation draw:name="f9" draw:formula="logwidth"/>
              <draw:equation draw:name="f10" draw:formula="(16200000)/60000.0"/>
              <draw:equation draw:name="f11" draw:formula="(5400000)/60000.0"/>
              <draw:handle draw:handle-position="?f3 0" draw:handle-range-x-maximum="50000" draw:handle-range-x-minimum="0"/>
            </draw:enhanced-geometry>
          </draw:custom-shape>
          <draw:custom-shape draw:style-name="gr22" draw:text-style-name="P33" draw:layer="layout" svg:width="6.147cm" svg:height="10.572cm" draw:transform="rotate (-1.5707963267949) translate (27.507cm 10.447cm)">
            <text:p text:style-name="P29">
              <text:span text:style-name="T14">Kuljetukset</text:span>
            </text:p>
            <text:p text:style-name="P29">
              <text:span text:style-name="T14">Turvavenetehtävät</text:span>
            </text:p>
            <text:p text:style-name="P29">
              <text:span text:style-name="T14">Turvallisuusviestintä ja -koulutus</text:span>
            </text:p>
            <draw:enhanced-geometry draw:mirror-horizontal="false" draw:mirror-vertical="false" draw:text-rotate-angle="90" svg:viewBox="0 0 0 0" draw:text-areas="0 0 ?f5 ?f8" draw:type="ooxml-round1Rect" draw:modifiers="16667" draw:enhanced-path="M 0 0 L ?f3 0 L ?f9 ?f8 0 ?f8 Z N" drawooo:enhanced-path="M 0 0 L ?f3 0 G ?f2 ?f2 ?f10 ?f11 L ?f9 ?f8 0 ?f8 Z N">
              <draw:equation draw:name="f0" draw:formula="if(0-$0 ,0,if(50000-$0 ,$0 ,50000))"/>
              <draw:equation draw:name="f1" draw:formula="min(logwidth,logheight)"/>
              <draw:equation draw:name="f2" draw:formula="?f1 *?f0 /100000"/>
              <draw:equation draw:name="f3" draw:formula="logwidth+0-?f2 "/>
              <draw:equation draw:name="f4" draw:formula="?f2 *29289/100000"/>
              <draw:equation draw:name="f5" draw:formula="logwidth+0-?f4 "/>
              <draw:equation draw:name="f6" draw:formula="logwidth/2"/>
              <draw:equation draw:name="f7" draw:formula="logheight/2"/>
              <draw:equation draw:name="f8" draw:formula="logheight"/>
              <draw:equation draw:name="f9" draw:formula="logwidth"/>
              <draw:equation draw:name="f10" draw:formula="(16200000)/60000.0"/>
              <draw:equation draw:name="f11" draw:formula="(5400000)/60000.0"/>
              <draw:handle draw:handle-position="?f3 0" draw:handle-range-x-maximum="50000" draw:handle-range-x-minimum="0"/>
            </draw:enhanced-geometry>
          </draw:custom-shape>
          <draw:custom-shape draw:style-name="gr23" draw:text-style-name="P35" draw:layer="layout" svg:width="7.501cm" svg:height="2.667cm" svg:x="13.034cm" svg:y="9.32cm">
            <text:p text:style-name="P34">
              <text:span text:style-name="T15">LAAJA TEHTÄVÄKENTTÄ</text:span>
            </text:p>
            <draw:enhanced-geometry draw:mirror-horizontal="false" draw:mirror-vertical="false" svg:viewBox="0 0 0 0" draw:text-areas="?f5 ?f5 ?f6 ?f7" draw:type="ooxml-roundRect" draw:modifiers="16667"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g>
        <presentation:notes draw:style-name="dp2">
          <draw:page-thumbnail draw:name="Dian kuvan paikkamerkki 1" draw:style-name="gr5" draw:layer="layout" svg:width="16.434cm" svg:height="9.246cm" svg:x="1.138cm" svg:y="3.426cm" draw:page-number="6" presentation:class="page"/>
          <draw:frame draw:name="Huomautusten paikkamerkki 2" presentation:style-name="pr11" draw:text-style-name="P24" draw:layer="layout" svg:width="14.967cm" svg:height="10.79cm" svg:x="1.871cm" svg:y="13.189cm" presentation:class="notes" presentation:user-transformed="true">
            <draw:text-box>
              <text:list text:style-name="L7">
                <text:list-item>
                  <text:p text:style-name="P23">
                    <text:span text:style-name="T10">Viranomaisten tavoin toiminta edellyttää monipuolista osaamista.</text:span>
                  </text:p>
                </text:list-item>
                <text:list-item>
                  <text:p text:style-name="P23">
                    <text:span text:style-name="T10">Varsinaisten pelastustehtävien lisäksi veneilijöiden avustustehtäviä, erilaista viranomaisten avustamista ja erilista vesiliikenneturvallisuustyötä.</text:span>
                  </text:p>
                </text:list-item>
                <text:list-item>
                  <text:p text:style-name="P23">
                    <text:span text:style-name="T10">Vaatii miehistöltä laajaa osaamista.</text:span>
                  </text:p>
                </text:list-item>
              </text:list>
            </draw:text-box>
          </draw:frame>
          <draw:frame draw:name="Dian numeron paikkamerkki 3" presentation:style-name="pr12"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7" draw:style-name="dp3" draw:master-page-name="Default_20_1" presentation:presentation-page-layout-name="AL2T0">
        <draw:custom-shape draw:name="Suorakulmio 185"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18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Tekstiruutu 187" draw:style-name="gr2" draw:text-style-name="P5" draw:layer="layout" svg:width="26.224cm" svg:height="1.775cm" svg:x="1.025cm" svg:y="1.053cm">
          <text:p text:style-name="P22">
            <text:span text:style-name="T9">TEHOKASTA KOULUTUS</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188" draw:style-name="gr17" draw:text-style-name="P6" draw:layer="layout" svg:width="34.668cm" svg:height="1.74cm" svg:x="-0.401cm" svg:y="17.309cm">
          <text:p text:style-name="P20">
            <text:span text:style-name="T8">KOULUTAMME MIEHISTÖMME ITSE AUDITOIDUN KOULUTUSJÄRJESTELMÄN MUKAISESTI</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1" draw:style-name="gr1" draw:text-style-name="P3" draw:layer="layout" svg:width="31.259cm" svg:height="6.497cm" svg:x="2.441cm" svg:y="4.171cm">
          <draw:image xlink:href="Pictures/10000201000007360000017F31FFEC17BE9073F4.png" xlink:type="simple" xlink:show="embed" xlink:actuate="onLoad">
            <text:p/>
          </draw:image>
        </draw:frame>
        <draw:g draw:name="Ryhmä 2">
          <draw:frame draw:name="Kuva 34" draw:style-name="gr1" draw:text-style-name="P3" draw:layer="layout" svg:width="3.296cm" svg:height="4.692cm" svg:x="23.487cm" svg:y="11.946cm">
            <draw:image xlink:href="Pictures/10000000000000C2000001151B1F5B7A95B42876.jpg" xlink:type="simple" xlink:show="embed" xlink:actuate="onLoad">
              <text:p/>
            </draw:image>
          </draw:frame>
          <draw:frame draw:name="Kuva 35" draw:style-name="gr1" draw:text-style-name="P3" draw:layer="layout" svg:width="3.319cm" svg:height="4.722cm" svg:x="18.094cm" svg:y="11.825cm">
            <draw:image xlink:href="Pictures/10000000000000C400000116A2AAFCD65293F9EA.jpg" xlink:type="simple" xlink:show="embed" xlink:actuate="onLoad">
              <text:p/>
            </draw:image>
          </draw:frame>
          <draw:frame draw:name="Kuva 36" draw:style-name="gr1" draw:text-style-name="P3" draw:layer="layout" svg:width="3.41cm" svg:height="4.76cm" svg:x="1.744cm" svg:y="11.716cm">
            <draw:image xlink:href="Pictures/10000000000000C9000001195F3D3103C12C200B.jpg" xlink:type="simple" xlink:show="embed" xlink:actuate="onLoad">
              <text:p/>
            </draw:image>
          </draw:frame>
          <draw:frame draw:name="Kuva 37" draw:style-name="gr1" draw:text-style-name="P3" draw:layer="layout" svg:width="3.359cm" svg:height="4.76cm" svg:x="7.228cm" svg:y="11.744cm">
            <draw:image xlink:href="Pictures/10000000000000C60000011988258C210BB60681.jpg" xlink:type="simple" xlink:show="embed" xlink:actuate="onLoad">
              <text:p/>
            </draw:image>
          </draw:frame>
          <draw:frame draw:name="Kuva 38" draw:style-name="gr1" draw:text-style-name="P3" draw:layer="layout" svg:width="3.359cm" svg:height="4.764cm" svg:x="12.661cm" svg:y="11.696cm">
            <draw:image xlink:href="Pictures/10000000000000C60000011931FCE01D0B093D1E.jpg" xlink:type="simple" xlink:show="embed" xlink:actuate="onLoad">
              <text:p/>
            </draw:image>
          </draw:frame>
          <draw:frame draw:name="Kuva 39" draw:style-name="gr1" draw:text-style-name="P3" draw:layer="layout" svg:width="3.309cm" svg:height="4.722cm" svg:x="28.857cm" svg:y="11.917cm">
            <draw:image xlink:href="Pictures/10000000000000C300000116F729B2BDC517712F.jpg" xlink:type="simple" xlink:show="embed" xlink:actuate="onLoad">
              <text:p/>
            </draw:image>
          </draw:frame>
        </draw:g>
        <presentation:notes draw:style-name="dp2">
          <draw:page-thumbnail draw:name="Dian kuvan paikkamerkki 1" draw:style-name="gr5" draw:layer="layout" svg:width="16.434cm" svg:height="9.246cm" svg:x="1.138cm" svg:y="3.426cm" draw:page-number="7" presentation:class="page"/>
          <draw:frame draw:name="Huomautusten paikkamerkki 2" presentation:style-name="pr13" draw:text-style-name="P24" draw:layer="layout" svg:width="14.967cm" svg:height="10.79cm" svg:x="1.871cm" svg:y="13.189cm" presentation:class="notes" presentation:user-transformed="true">
            <draw:text-box>
              <text:list text:style-name="L7">
                <text:list-item>
                  <text:p text:style-name="P23">
                    <text:span text:style-name="T10">Koulutusjärjestelmä perustuu kansainväliseen standardiin.</text:span>
                  </text:p>
                </text:list-item>
                <text:list-item>
                  <text:p text:style-name="P23">
                    <text:span text:style-name="T10">Traficomin auditointi.</text:span>
                  </text:p>
                </text:list-item>
                <text:list-item>
                  <text:p text:style-name="P23">
                    <text:span text:style-name="T10">12 osaamisaluetta, aikaisempi osaaminen tunnustetaan,</text:span>
                  </text:p>
                </text:list-item>
                <text:list-item>
                  <text:p text:style-name="P23">
                    <text:span text:style-name="T10">Koulutus asemilla, valtakunnallisilla ja alueellisilla kursseilla, verkossa.</text:span>
                  </text:p>
                </text:list-item>
              </text:list>
            </draw:text-box>
          </draw:frame>
          <draw:frame draw:name="Dian numeron paikkamerkki 3" presentation:style-name="pr14" draw:text-style-name="P10" draw:layer="layout" svg:width="8.107cm" svg:height="1.374cm" svg:x="10.598cm" svg:y="26.031cm" presentation:class="page-number" presentation:user-transformed="true">
            <draw:text-box>
              <text:p text:style-name="P9">
                <text:span text:style-name="T4">
                  <text:page-number>&lt;number&gt;</text:page-number>
                </text:span>
              </text:p>
            </draw:text-box>
          </draw:frame>
        </presentation:notes>
      </draw:page>
      <draw:page draw:name="page8" draw:style-name="dp1" draw:master-page-name="Default" presentation:presentation-page-layout-name="AL1T11">
        <draw:frame draw:name="Kuva 10" draw:style-name="gr1" draw:text-style-name="P3" draw:layer="layout" svg:width="33.857cm" svg:height="19.049cm" svg:x="0.009cm" svg:y="0cm">
          <draw:image xlink:href="Pictures/10000000000004FE000002D064B82BDA9AFD33F5.jpg" xlink:type="simple" xlink:show="embed" xlink:actuate="onLoad">
            <text:p/>
          </draw:image>
        </draw:frame>
        <draw:custom-shape draw:name="Suorakulmio 7"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Suorakulmio 9" draw:style-name="gr17" draw:text-style-name="P6" draw:layer="layout" svg:width="34.668cm" svg:height="2.052cm" svg:x="-0.401cm" svg:y="17.057cm">
          <text:p text:style-name="P20">
            <text:span text:style-name="T16">
              <text:s text:c="4"/>
            </text:span>
            <text:span text:style-name="T8">MERIPELASTUSSEURAN YKSIKÖT TOIMIVAT VIRANOMAISTEN JOHTAMINA </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8" draw:style-name="gr2" draw:text-style-name="P5" draw:layer="layout" svg:width="26.224cm" svg:height="1.775cm" svg:x="1.025cm" svg:y="1.053cm">
          <text:p text:style-name="P22">
            <text:span text:style-name="T9">osA pelastusjärjestelmää</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presentation:notes draw:style-name="dp2">
          <draw:page-thumbnail draw:name="Dian kuvan paikkamerkki 1" draw:style-name="gr5" draw:layer="layout" svg:width="16.434cm" svg:height="9.246cm" svg:x="1.138cm" svg:y="3.426cm" draw:page-number="8" presentation:class="page"/>
          <draw:frame draw:name="Huomautusten paikkamerkki 2" presentation:style-name="pr11" draw:text-style-name="P24" draw:layer="layout" svg:width="14.967cm" svg:height="10.79cm" svg:x="1.871cm" svg:y="13.189cm" presentation:class="notes" presentation:user-transformed="true">
            <draw:text-box>
              <text:list text:style-name="L7">
                <text:list-item>
                  <text:p text:style-name="P23">
                    <text:span text:style-name="T10">Meripelastusseuran yksiköt ovat osa pelastusjärjestelmää. Kiireellisissä tehtävissä ne toimivat aina viranomaisen johtamina</text:span>
                  </text:p>
                </text:list-item>
                <text:list-item>
                  <text:p text:style-name="P23">
                    <text:span text:style-name="T10">Kiireellisten tehtävien lisäksi pelastusalukset suorittavat kiireettömiä avustustehtäviä, joissa aluksen päällikkö on itse johtovastuussa.</text:span>
                  </text:p>
                </text:list-item>
                <text:list-item>
                  <text:p text:style-name="P23">
                    <text:span text:style-name="T10">Paikallisesti yhteistyö viranomaisten on hyvinkin tiivistä: yhteisharjoituksia, koulutustiloja jne.</text:span>
                  </text:p>
                </text:list-item>
                <text:list-item>
                  <text:p text:style-name="P23">
                    <text:span text:style-name="T10">Yhteistoiminta eri tahojen kanssa perustuu pitkälti lainsäädäntöön. </text:span>
                  </text:p>
                </text:list-item>
              </text:list>
            </draw:text-box>
          </draw:frame>
          <draw:frame draw:name="Dian numeron paikkamerkki 3" presentation:style-name="pr12"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9" draw:style-name="dp3" draw:master-page-name="Default" presentation:presentation-page-layout-name="AL1T11">
        <draw:custom-shape draw:name="Suorakulmio 2" draw:style-name="gr24" draw:text-style-name="P36" draw:layer="layout" svg:width="25.51cm" svg:height="8.913cm" svg:x="4.445cm" svg:y="8.314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3" draw:style-name="gr16" draw:text-style-name="P28" draw:layer="layout" svg:width="35.024cm" svg:height="4.141cm" svg:x="-0.668cm" svg:y="-0.579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5" draw:style-name="gr2" draw:text-style-name="P5" draw:layer="layout" svg:width="23.388cm" svg:height="3.297cm" svg:x="1.437cm" svg:y="1.053cm">
          <text:p text:style-name="P22">
            <text:span text:style-name="T9">AUTTAMINEN ON YHTEISTOIMINTAA </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Vapaamuotoinen: Muoto 16" draw:style-name="gr25" draw:text-style-name="P5" draw:layer="layout" svg:width="25.198cm" svg:height="4.138cm" svg:x="4.625cm" svg:y="3.901cm">
          <text:p/>
          <draw:enhanced-geometry draw:mirror-horizontal="false" draw:mirror-vertical="false" svg:viewBox="0 0 0 0" drawooo:sub-view-size="8923282 1679552" draw:text-areas="0 0 ?f18 ?f19" draw:type="ooxml-non-primitive" draw:enhanced-path="M 0 279931 C 0 125329 125329 0 279931 0 L 8643351 0 C 8797953 0 8923282 125329 8923282 279931 L 8923282 1399621 C 8923282 1554223 8797953 1679552 8643351 1679552 L 279931 1679552 C 125329 1679552 0 1554223 0 1399621 L 0 279931 Z N">
            <draw:equation draw:name="f0" draw:formula="0*logwidth/8923282"/>
            <draw:equation draw:name="f1" draw:formula="279931*logheight/1679552"/>
            <draw:equation draw:name="f2" draw:formula="279931*logwidth/8923282"/>
            <draw:equation draw:name="f3" draw:formula="0*logheight/1679552"/>
            <draw:equation draw:name="f4" draw:formula="8643351*logwidth/8923282"/>
            <draw:equation draw:name="f5" draw:formula="0*logheight/1679552"/>
            <draw:equation draw:name="f6" draw:formula="8923282*logwidth/8923282"/>
            <draw:equation draw:name="f7" draw:formula="279931*logheight/1679552"/>
            <draw:equation draw:name="f8" draw:formula="8923282*logwidth/8923282"/>
            <draw:equation draw:name="f9" draw:formula="1399621*logheight/1679552"/>
            <draw:equation draw:name="f10" draw:formula="8643351*logwidth/8923282"/>
            <draw:equation draw:name="f11" draw:formula="1679552*logheight/1679552"/>
            <draw:equation draw:name="f12" draw:formula="279931*logwidth/8923282"/>
            <draw:equation draw:name="f13" draw:formula="1679552*logheight/1679552"/>
            <draw:equation draw:name="f14" draw:formula="0*logwidth/8923282"/>
            <draw:equation draw:name="f15" draw:formula="1399621*logheight/1679552"/>
            <draw:equation draw:name="f16" draw:formula="0*logwidth/8923282"/>
            <draw:equation draw:name="f17" draw:formula="279931*logheight/1679552"/>
            <draw:equation draw:name="f18" draw:formula="logwidth"/>
            <draw:equation draw:name="f19" draw:formula="logheight"/>
          </draw:enhanced-geometry>
        </draw:custom-shape>
        <draw:custom-shape draw:name="Vapaamuotoinen: Muoto 17" draw:style-name="gr26" draw:text-style-name="P5" draw:layer="layout" svg:width="25.198cm" svg:height="4.925cm" svg:x="4.625cm" svg:y="8.295cm">
          <text:p/>
          <draw:enhanced-geometry draw:mirror-horizontal="false" draw:mirror-vertical="false" svg:viewBox="0 0 0 0" drawooo:sub-view-size="8923282 1998984" draw:text-areas="0 0 ?f18 ?f19" draw:type="ooxml-non-primitive" draw:enhanced-path="M 0 333171 C 0 149166 149166 0 333171 0 L 8590111 0 C 8774116 0 8923282 149166 8923282 333171 L 8923282 1665813 C 8923282 1849818 8774116 1998984 8590111 1998984 L 333171 1998984 C 149166 1998984 0 1849818 0 1665813 L 0 333171 Z N">
            <draw:equation draw:name="f0" draw:formula="0*logwidth/8923282"/>
            <draw:equation draw:name="f1" draw:formula="333171*logheight/1998984"/>
            <draw:equation draw:name="f2" draw:formula="333171*logwidth/8923282"/>
            <draw:equation draw:name="f3" draw:formula="0*logheight/1998984"/>
            <draw:equation draw:name="f4" draw:formula="8590111*logwidth/8923282"/>
            <draw:equation draw:name="f5" draw:formula="0*logheight/1998984"/>
            <draw:equation draw:name="f6" draw:formula="8923282*logwidth/8923282"/>
            <draw:equation draw:name="f7" draw:formula="333171*logheight/1998984"/>
            <draw:equation draw:name="f8" draw:formula="8923282*logwidth/8923282"/>
            <draw:equation draw:name="f9" draw:formula="1665813*logheight/1998984"/>
            <draw:equation draw:name="f10" draw:formula="8590111*logwidth/8923282"/>
            <draw:equation draw:name="f11" draw:formula="1998984*logheight/1998984"/>
            <draw:equation draw:name="f12" draw:formula="333171*logwidth/8923282"/>
            <draw:equation draw:name="f13" draw:formula="1998984*logheight/1998984"/>
            <draw:equation draw:name="f14" draw:formula="0*logwidth/8923282"/>
            <draw:equation draw:name="f15" draw:formula="1665813*logheight/1998984"/>
            <draw:equation draw:name="f16" draw:formula="0*logwidth/8923282"/>
            <draw:equation draw:name="f17" draw:formula="333171*logheight/1998984"/>
            <draw:equation draw:name="f18" draw:formula="logwidth"/>
            <draw:equation draw:name="f19" draw:formula="logheight"/>
          </draw:enhanced-geometry>
        </draw:custom-shape>
        <draw:custom-shape draw:name="Vapaamuotoinen: Muoto 18" draw:style-name="gr27" draw:text-style-name="P5" draw:layer="layout" svg:width="25.198cm" svg:height="4.688cm" svg:x="4.625cm" svg:y="13.429cm">
          <text:p/>
          <draw:enhanced-geometry draw:mirror-horizontal="false" draw:mirror-vertical="false" svg:viewBox="0 0 0 0" drawooo:sub-view-size="8923282 1902754" draw:text-areas="0 0 ?f18 ?f19" draw:type="ooxml-non-primitive" draw:enhanced-path="M 0 317132 C 0 141985 141985 0 317132 0 L 8606150 0 C 8781297 0 8923282 141985 8923282 317132 L 8923282 1585622 C 8923282 1760769 8781297 1902754 8606150 1902754 L 317132 1902754 C 141985 1902754 0 1760769 0 1585622 L 0 317132 Z N">
            <draw:equation draw:name="f0" draw:formula="0*logwidth/8923282"/>
            <draw:equation draw:name="f1" draw:formula="317132*logheight/1902754"/>
            <draw:equation draw:name="f2" draw:formula="317132*logwidth/8923282"/>
            <draw:equation draw:name="f3" draw:formula="0*logheight/1902754"/>
            <draw:equation draw:name="f4" draw:formula="8606150*logwidth/8923282"/>
            <draw:equation draw:name="f5" draw:formula="0*logheight/1902754"/>
            <draw:equation draw:name="f6" draw:formula="8923282*logwidth/8923282"/>
            <draw:equation draw:name="f7" draw:formula="317132*logheight/1902754"/>
            <draw:equation draw:name="f8" draw:formula="8923282*logwidth/8923282"/>
            <draw:equation draw:name="f9" draw:formula="1585622*logheight/1902754"/>
            <draw:equation draw:name="f10" draw:formula="8606150*logwidth/8923282"/>
            <draw:equation draw:name="f11" draw:formula="1902754*logheight/1902754"/>
            <draw:equation draw:name="f12" draw:formula="317132*logwidth/8923282"/>
            <draw:equation draw:name="f13" draw:formula="1902754*logheight/1902754"/>
            <draw:equation draw:name="f14" draw:formula="0*logwidth/8923282"/>
            <draw:equation draw:name="f15" draw:formula="1585622*logheight/1902754"/>
            <draw:equation draw:name="f16" draw:formula="0*logwidth/8923282"/>
            <draw:equation draw:name="f17" draw:formula="317132*logheight/1902754"/>
            <draw:equation draw:name="f18" draw:formula="logwidth"/>
            <draw:equation draw:name="f19" draw:formula="logheight"/>
          </draw:enhanced-geometry>
        </draw:custom-shape>
        <draw:g>
          <draw:custom-shape draw:style-name="gr28" draw:text-style-name="P37" draw:layer="layout" svg:width="3.151cm" svg:height="3.151cm" svg:x="5.647cm" svg:y="3.99cm">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29" draw:text-style-name="P13" draw:layer="layout" svg:width="3.151cm" svg:height="1.142cm" svg:x="6.16cm" svg:y="6.886cm">
            <text:p text:style-name="P38">
              <text:span text:style-name="T17">POLIISILAITOKSET</text:span>
            </text:p>
            <text:p text:style-name="P38">
              <text:span text:style-name="T17">Poliisitoimi</text:span>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30" draw:text-style-name="P39" draw:layer="layout" svg:width="0.606cm" svg:height="0.756cm" draw:transform="rotate (-1.5707963267949) translate (10.089cm 5.263cm)">
            <text:p/>
            <draw:enhanced-geometry draw:mirror-horizontal="false" draw:mirror-vertical="false" svg:viewBox="0 0 0 0" draw:text-areas="0 ?f8 ?f12 ?f9" draw:type="ooxml-rightArrow" draw:modifiers="60000 50000" draw:enhanced-path="M 0 ?f8 L ?f5 ?f8 ?f5 0 ?f14 ?f7 ?f5 ?f13 ?f5 ?f9 0 ?f9 Z N">
              <draw:equation draw:name="f0" draw:formula="min(logwidth,logheight)"/>
              <draw:equation draw:name="f1" draw:formula="100000*logwidth/?f0 "/>
              <draw:equation draw:name="f2" draw:formula="if(0-$0 ,0,if(100000-$0 ,$0 ,100000))"/>
              <draw:equation draw:name="f3" draw:formula="if(0-$1 ,0,if(?f1 -$1 ,$1 ,?f1 ))"/>
              <draw:equation draw:name="f4" draw:formula="?f0 *?f3 /100000"/>
              <draw:equation draw:name="f5" draw:formula="logwidth+0-?f4 "/>
              <draw:equation draw:name="f6" draw:formula="logheight*?f2 /200000"/>
              <draw:equation draw:name="f7" draw:formula="logheight/2"/>
              <draw:equation draw:name="f8" draw:formula="?f7 +0-?f6 "/>
              <draw:equation draw:name="f9" draw:formula="?f7 +?f6 -0"/>
              <draw:equation draw:name="f10" draw:formula="logheight/2"/>
              <draw:equation draw:name="f11" draw:formula="?f8 *?f4 /?f10 "/>
              <draw:equation draw:name="f12" draw:formula="?f5 +?f11 -0"/>
              <draw:equation draw:name="f13" draw:formula="logheight"/>
              <draw:equation draw:name="f14" draw:formula="logwidth"/>
              <draw:handle draw:handle-position="0 ?f8" draw:handle-range-y-maximum="100000" draw:handle-range-y-minimum="0"/>
              <draw:handle draw:handle-position="?f5 0" draw:handle-range-x-maximum="?f1" draw:handle-range-x-minimum="0"/>
            </draw:enhanced-geometry>
          </draw:custom-shape>
          <draw:custom-shape draw:style-name="gr31" draw:text-style-name="P40" draw:layer="layout" svg:width="3.151cm" svg:height="3.151cm" svg:x="10.534cm" svg:y="3.99cm">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32" draw:text-style-name="P14" draw:layer="layout" svg:width="3.151cm" svg:height="1.142cm" svg:x="11.047cm" svg:y="6.886cm">
            <text:p text:style-name="P38">
              <text:span text:style-name="T17">PELASTUSLAITOKSET Pelastustoimi</text:span>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33" draw:text-style-name="P14" draw:layer="layout" svg:width="0.606cm" svg:height="0.756cm" draw:transform="rotate (-1.5707963267949) translate (14.976cm 5.263cm)">
            <text:p/>
            <draw:enhanced-geometry draw:mirror-horizontal="false" draw:mirror-vertical="false" svg:viewBox="0 0 0 0" draw:text-areas="0 ?f8 ?f12 ?f9" draw:type="ooxml-rightArrow" draw:modifiers="60000 50000" draw:enhanced-path="M 0 ?f8 L ?f5 ?f8 ?f5 0 ?f14 ?f7 ?f5 ?f13 ?f5 ?f9 0 ?f9 Z N">
              <draw:equation draw:name="f0" draw:formula="min(logwidth,logheight)"/>
              <draw:equation draw:name="f1" draw:formula="100000*logwidth/?f0 "/>
              <draw:equation draw:name="f2" draw:formula="if(0-$0 ,0,if(100000-$0 ,$0 ,100000))"/>
              <draw:equation draw:name="f3" draw:formula="if(0-$1 ,0,if(?f1 -$1 ,$1 ,?f1 ))"/>
              <draw:equation draw:name="f4" draw:formula="?f0 *?f3 /100000"/>
              <draw:equation draw:name="f5" draw:formula="logwidth+0-?f4 "/>
              <draw:equation draw:name="f6" draw:formula="logheight*?f2 /200000"/>
              <draw:equation draw:name="f7" draw:formula="logheight/2"/>
              <draw:equation draw:name="f8" draw:formula="?f7 +0-?f6 "/>
              <draw:equation draw:name="f9" draw:formula="?f7 +?f6 -0"/>
              <draw:equation draw:name="f10" draw:formula="logheight/2"/>
              <draw:equation draw:name="f11" draw:formula="?f8 *?f4 /?f10 "/>
              <draw:equation draw:name="f12" draw:formula="?f5 +?f11 -0"/>
              <draw:equation draw:name="f13" draw:formula="logheight"/>
              <draw:equation draw:name="f14" draw:formula="logwidth"/>
              <draw:handle draw:handle-position="0 ?f8" draw:handle-range-y-maximum="100000" draw:handle-range-y-minimum="0"/>
              <draw:handle draw:handle-position="?f5 0" draw:handle-range-x-maximum="?f1" draw:handle-range-x-minimum="0"/>
            </draw:enhanced-geometry>
          </draw:custom-shape>
          <draw:custom-shape draw:style-name="gr34" draw:text-style-name="P41" draw:layer="layout" svg:width="3.151cm" svg:height="3.151cm" svg:x="15.421cm" svg:y="3.99cm">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35" draw:text-style-name="P42" draw:layer="layout" svg:width="3.151cm" svg:height="1.142cm" svg:x="15.934cm" svg:y="6.886cm">
            <text:p text:style-name="P38">
              <text:span text:style-name="T17">SAIRAANHOITOPIIRIT Ensihoitopalvelu</text:span>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36" draw:text-style-name="P43" draw:layer="layout" svg:width="0.606cm" svg:height="0.756cm" draw:transform="rotate (-1.5707963267949) translate (19.862cm 5.263cm)">
            <text:p/>
            <draw:enhanced-geometry draw:mirror-horizontal="false" draw:mirror-vertical="false" svg:viewBox="0 0 0 0" draw:text-areas="0 ?f8 ?f12 ?f9" draw:type="ooxml-rightArrow" draw:modifiers="60000 50000" draw:enhanced-path="M 0 ?f8 L ?f5 ?f8 ?f5 0 ?f14 ?f7 ?f5 ?f13 ?f5 ?f9 0 ?f9 Z N">
              <draw:equation draw:name="f0" draw:formula="min(logwidth,logheight)"/>
              <draw:equation draw:name="f1" draw:formula="100000*logwidth/?f0 "/>
              <draw:equation draw:name="f2" draw:formula="if(0-$0 ,0,if(100000-$0 ,$0 ,100000))"/>
              <draw:equation draw:name="f3" draw:formula="if(0-$1 ,0,if(?f1 -$1 ,$1 ,?f1 ))"/>
              <draw:equation draw:name="f4" draw:formula="?f0 *?f3 /100000"/>
              <draw:equation draw:name="f5" draw:formula="logwidth+0-?f4 "/>
              <draw:equation draw:name="f6" draw:formula="logheight*?f2 /200000"/>
              <draw:equation draw:name="f7" draw:formula="logheight/2"/>
              <draw:equation draw:name="f8" draw:formula="?f7 +0-?f6 "/>
              <draw:equation draw:name="f9" draw:formula="?f7 +?f6 -0"/>
              <draw:equation draw:name="f10" draw:formula="logheight/2"/>
              <draw:equation draw:name="f11" draw:formula="?f8 *?f4 /?f10 "/>
              <draw:equation draw:name="f12" draw:formula="?f5 +?f11 -0"/>
              <draw:equation draw:name="f13" draw:formula="logheight"/>
              <draw:equation draw:name="f14" draw:formula="logwidth"/>
              <draw:handle draw:handle-position="0 ?f8" draw:handle-range-y-maximum="100000" draw:handle-range-y-minimum="0"/>
              <draw:handle draw:handle-position="?f5 0" draw:handle-range-x-maximum="?f1" draw:handle-range-x-minimum="0"/>
            </draw:enhanced-geometry>
          </draw:custom-shape>
          <draw:custom-shape draw:style-name="gr37" draw:text-style-name="P44" draw:layer="layout" svg:width="3.151cm" svg:height="3.151cm" svg:x="20.308cm" svg:y="3.99cm">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38" draw:text-style-name="P43" draw:layer="layout" svg:width="3.151cm" svg:height="1.142cm" svg:x="20.821cm" svg:y="6.886cm">
            <text:p text:style-name="P38">
              <text:span text:style-name="T17">RAJAVARTIOLAITOS Meripelastustoimi</text:span>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39" draw:text-style-name="P45" draw:layer="layout" svg:width="0.606cm" svg:height="0.756cm" draw:transform="rotate (-1.5709708597201) translate (24.75cm 5.263cm)">
            <text:p/>
            <draw:enhanced-geometry draw:mirror-horizontal="false" draw:mirror-vertical="false" svg:viewBox="0 0 0 0" draw:text-areas="0 ?f8 ?f12 ?f9" draw:type="ooxml-rightArrow" draw:modifiers="60000 50000" draw:enhanced-path="M 0 ?f8 L ?f5 ?f8 ?f5 0 ?f14 ?f7 ?f5 ?f13 ?f5 ?f9 0 ?f9 Z N">
              <draw:equation draw:name="f0" draw:formula="min(logwidth,logheight)"/>
              <draw:equation draw:name="f1" draw:formula="100000*logwidth/?f0 "/>
              <draw:equation draw:name="f2" draw:formula="if(0-$0 ,0,if(100000-$0 ,$0 ,100000))"/>
              <draw:equation draw:name="f3" draw:formula="if(0-$1 ,0,if(?f1 -$1 ,$1 ,?f1 ))"/>
              <draw:equation draw:name="f4" draw:formula="?f0 *?f3 /100000"/>
              <draw:equation draw:name="f5" draw:formula="logwidth+0-?f4 "/>
              <draw:equation draw:name="f6" draw:formula="logheight*?f2 /200000"/>
              <draw:equation draw:name="f7" draw:formula="logheight/2"/>
              <draw:equation draw:name="f8" draw:formula="?f7 +0-?f6 "/>
              <draw:equation draw:name="f9" draw:formula="?f7 +?f6 -0"/>
              <draw:equation draw:name="f10" draw:formula="logheight/2"/>
              <draw:equation draw:name="f11" draw:formula="?f8 *?f4 /?f10 "/>
              <draw:equation draw:name="f12" draw:formula="?f5 +?f11 -0"/>
              <draw:equation draw:name="f13" draw:formula="logheight"/>
              <draw:equation draw:name="f14" draw:formula="logwidth"/>
              <draw:handle draw:handle-position="0 ?f8" draw:handle-range-y-maximum="100000" draw:handle-range-y-minimum="0"/>
              <draw:handle draw:handle-position="?f5 0" draw:handle-range-x-maximum="?f1" draw:handle-range-x-minimum="0"/>
            </draw:enhanced-geometry>
          </draw:custom-shape>
          <draw:custom-shape draw:style-name="gr40" draw:text-style-name="P46" draw:layer="layout" svg:width="3.151cm" svg:height="3.151cm" svg:x="25.195cm" svg:y="3.991cm">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41" draw:text-style-name="P45" draw:layer="layout" svg:width="3.151cm" svg:height="1.138cm" svg:x="25.708cm" svg:y="6.889cm">
            <text:p text:style-name="P38">
              <text:span text:style-name="T17">VENEILIJÄ Avustustoiminta</text:span>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g>
        <draw:custom-shape draw:name="Suorakulmio: Pyöristetyt kulmat 4" draw:style-name="gr42" draw:text-style-name="P47" draw:layer="layout" svg:width="5.977cm" svg:height="2.363cm" svg:x="4.81cm" svg:y="8.646cm">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name="Vapaamuotoinen: Muoto 7" draw:style-name="gr43" draw:text-style-name="P49" draw:layer="layout" svg:width="5.977cm" svg:height="2.019cm" svg:x="5.783cm" svg:y="10.687cm">
          <text:p text:style-name="P48">
            <text:span text:style-name="T18">HÄTÄKESKUKSET</text:span>
          </text:p>
          <draw:enhanced-geometry draw:mirror-horizontal="false" draw:mirror-vertical="false" svg:viewBox="0 0 0 0" drawooo:sub-view-size="2151929 727196" draw:text-areas="0 0 ?f18 ?f19" draw:type="ooxml-non-primitive" draw:enhanced-path="M 0 72720 C 0 32558 32558 0 72720 0 L 2079209 0 C 2119371 0 2151929 32558 2151929 72720 L 2151929 654476 C 2151929 694638 2119371 727196 2079209 727196 L 72720 727196 C 32558 727196 0 694638 0 654476 L 0 72720 Z N">
            <draw:equation draw:name="f0" draw:formula="0*logwidth/2151929"/>
            <draw:equation draw:name="f1" draw:formula="72720*logheight/727196"/>
            <draw:equation draw:name="f2" draw:formula="72720*logwidth/2151929"/>
            <draw:equation draw:name="f3" draw:formula="0*logheight/727196"/>
            <draw:equation draw:name="f4" draw:formula="2079209*logwidth/2151929"/>
            <draw:equation draw:name="f5" draw:formula="0*logheight/727196"/>
            <draw:equation draw:name="f6" draw:formula="2151929*logwidth/2151929"/>
            <draw:equation draw:name="f7" draw:formula="72720*logheight/727196"/>
            <draw:equation draw:name="f8" draw:formula="2151929*logwidth/2151929"/>
            <draw:equation draw:name="f9" draw:formula="654476*logheight/727196"/>
            <draw:equation draw:name="f10" draw:formula="2079209*logwidth/2151929"/>
            <draw:equation draw:name="f11" draw:formula="727196*logheight/727196"/>
            <draw:equation draw:name="f12" draw:formula="72720*logwidth/2151929"/>
            <draw:equation draw:name="f13" draw:formula="727196*logheight/727196"/>
            <draw:equation draw:name="f14" draw:formula="0*logwidth/2151929"/>
            <draw:equation draw:name="f15" draw:formula="654476*logheight/727196"/>
            <draw:equation draw:name="f16" draw:formula="0*logwidth/2151929"/>
            <draw:equation draw:name="f17" draw:formula="72720*logheight/727196"/>
            <draw:equation draw:name="f18" draw:formula="logwidth"/>
            <draw:equation draw:name="f19" draw:formula="logheight"/>
          </draw:enhanced-geometry>
        </draw:custom-shape>
        <draw:custom-shape draw:name="Vapaamuotoinen: Muoto 8" draw:style-name="gr44" draw:text-style-name="P5" draw:layer="layout" svg:width="0.952cm" svg:height="1.435cm" draw:transform="rotate (-1.5707963267949) translate (12.936cm 9.351cm)">
          <text:p/>
          <draw:enhanced-geometry draw:mirror-horizontal="false" draw:mirror-vertical="false" svg:viewBox="0 0 0 0" drawooo:sub-view-size="343175 517078" draw:text-areas="0 0 ?f50 ?f51" draw:type="ooxml-non-primitive" draw:enhanced-path="M 0 258539 L 77214 181325 77214 219932 132980 219932 132980 77214 94373 77214 171588 0 248802 77214 210195 77214 210195 219932 265961 219932 265961 181325 343175 258539 265961 335753 265961 297146 210195 297146 210195 439864 248802 439864 171588 517078 94373 439864 132980 439864 132980 297146 77214 297146 77214 335753 0 258539 Z N">
            <draw:equation draw:name="f0" draw:formula="0*logwidth/343175"/>
            <draw:equation draw:name="f1" draw:formula="258539*logheight/517078"/>
            <draw:equation draw:name="f2" draw:formula="77214*logwidth/343175"/>
            <draw:equation draw:name="f3" draw:formula="181325*logheight/517078"/>
            <draw:equation draw:name="f4" draw:formula="77214*logwidth/343175"/>
            <draw:equation draw:name="f5" draw:formula="219932*logheight/517078"/>
            <draw:equation draw:name="f6" draw:formula="132980*logwidth/343175"/>
            <draw:equation draw:name="f7" draw:formula="219932*logheight/517078"/>
            <draw:equation draw:name="f8" draw:formula="132980*logwidth/343175"/>
            <draw:equation draw:name="f9" draw:formula="77214*logheight/517078"/>
            <draw:equation draw:name="f10" draw:formula="94373*logwidth/343175"/>
            <draw:equation draw:name="f11" draw:formula="77214*logheight/517078"/>
            <draw:equation draw:name="f12" draw:formula="171588*logwidth/343175"/>
            <draw:equation draw:name="f13" draw:formula="0*logheight/517078"/>
            <draw:equation draw:name="f14" draw:formula="248802*logwidth/343175"/>
            <draw:equation draw:name="f15" draw:formula="77214*logheight/517078"/>
            <draw:equation draw:name="f16" draw:formula="210195*logwidth/343175"/>
            <draw:equation draw:name="f17" draw:formula="77214*logheight/517078"/>
            <draw:equation draw:name="f18" draw:formula="210195*logwidth/343175"/>
            <draw:equation draw:name="f19" draw:formula="219932*logheight/517078"/>
            <draw:equation draw:name="f20" draw:formula="265961*logwidth/343175"/>
            <draw:equation draw:name="f21" draw:formula="219932*logheight/517078"/>
            <draw:equation draw:name="f22" draw:formula="265961*logwidth/343175"/>
            <draw:equation draw:name="f23" draw:formula="181325*logheight/517078"/>
            <draw:equation draw:name="f24" draw:formula="343175*logwidth/343175"/>
            <draw:equation draw:name="f25" draw:formula="258539*logheight/517078"/>
            <draw:equation draw:name="f26" draw:formula="265961*logwidth/343175"/>
            <draw:equation draw:name="f27" draw:formula="335753*logheight/517078"/>
            <draw:equation draw:name="f28" draw:formula="265961*logwidth/343175"/>
            <draw:equation draw:name="f29" draw:formula="297146*logheight/517078"/>
            <draw:equation draw:name="f30" draw:formula="210195*logwidth/343175"/>
            <draw:equation draw:name="f31" draw:formula="297146*logheight/517078"/>
            <draw:equation draw:name="f32" draw:formula="210195*logwidth/343175"/>
            <draw:equation draw:name="f33" draw:formula="439864*logheight/517078"/>
            <draw:equation draw:name="f34" draw:formula="248802*logwidth/343175"/>
            <draw:equation draw:name="f35" draw:formula="439864*logheight/517078"/>
            <draw:equation draw:name="f36" draw:formula="171588*logwidth/343175"/>
            <draw:equation draw:name="f37" draw:formula="517078*logheight/517078"/>
            <draw:equation draw:name="f38" draw:formula="94373*logwidth/343175"/>
            <draw:equation draw:name="f39" draw:formula="439864*logheight/517078"/>
            <draw:equation draw:name="f40" draw:formula="132980*logwidth/343175"/>
            <draw:equation draw:name="f41" draw:formula="439864*logheight/517078"/>
            <draw:equation draw:name="f42" draw:formula="132980*logwidth/343175"/>
            <draw:equation draw:name="f43" draw:formula="297146*logheight/517078"/>
            <draw:equation draw:name="f44" draw:formula="77214*logwidth/343175"/>
            <draw:equation draw:name="f45" draw:formula="297146*logheight/517078"/>
            <draw:equation draw:name="f46" draw:formula="77214*logwidth/343175"/>
            <draw:equation draw:name="f47" draw:formula="335753*logheight/517078"/>
            <draw:equation draw:name="f48" draw:formula="0*logwidth/343175"/>
            <draw:equation draw:name="f49" draw:formula="258539*logheight/517078"/>
            <draw:equation draw:name="f50" draw:formula="logwidth"/>
            <draw:equation draw:name="f51" draw:formula="logheight"/>
          </draw:enhanced-geometry>
        </draw:custom-shape>
        <draw:custom-shape draw:name="Suorakulmio: Pyöristetyt kulmat 9" draw:style-name="gr45" draw:text-style-name="P50" draw:layer="layout" svg:width="5.979cm" svg:height="2.363cm" svg:x="13.511cm" svg:y="8.646cm">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name="Vapaamuotoinen: Muoto 10" draw:style-name="gr46" draw:text-style-name="P43" draw:layer="layout" svg:width="5.977cm" svg:height="2.019cm" svg:x="14.484cm" svg:y="10.687cm">
          <text:p text:style-name="P48">
            <text:span text:style-name="T18">MERIPELASTUKSEN JOHTOKESKUKSET</text:span>
          </text:p>
          <draw:enhanced-geometry draw:mirror-horizontal="false" draw:mirror-vertical="false" svg:viewBox="0 0 0 0" drawooo:sub-view-size="2151929 727196" draw:text-areas="0 0 ?f18 ?f19" draw:type="ooxml-non-primitive" draw:enhanced-path="M 0 72720 C 0 32558 32558 0 72720 0 L 2079209 0 C 2119371 0 2151929 32558 2151929 72720 L 2151929 654476 C 2151929 694638 2119371 727196 2079209 727196 L 72720 727196 C 32558 727196 0 694638 0 654476 L 0 72720 Z N">
            <draw:equation draw:name="f0" draw:formula="0*logwidth/2151929"/>
            <draw:equation draw:name="f1" draw:formula="72720*logheight/727196"/>
            <draw:equation draw:name="f2" draw:formula="72720*logwidth/2151929"/>
            <draw:equation draw:name="f3" draw:formula="0*logheight/727196"/>
            <draw:equation draw:name="f4" draw:formula="2079209*logwidth/2151929"/>
            <draw:equation draw:name="f5" draw:formula="0*logheight/727196"/>
            <draw:equation draw:name="f6" draw:formula="2151929*logwidth/2151929"/>
            <draw:equation draw:name="f7" draw:formula="72720*logheight/727196"/>
            <draw:equation draw:name="f8" draw:formula="2151929*logwidth/2151929"/>
            <draw:equation draw:name="f9" draw:formula="654476*logheight/727196"/>
            <draw:equation draw:name="f10" draw:formula="2079209*logwidth/2151929"/>
            <draw:equation draw:name="f11" draw:formula="727196*logheight/727196"/>
            <draw:equation draw:name="f12" draw:formula="72720*logwidth/2151929"/>
            <draw:equation draw:name="f13" draw:formula="727196*logheight/727196"/>
            <draw:equation draw:name="f14" draw:formula="0*logwidth/2151929"/>
            <draw:equation draw:name="f15" draw:formula="654476*logheight/727196"/>
            <draw:equation draw:name="f16" draw:formula="0*logwidth/2151929"/>
            <draw:equation draw:name="f17" draw:formula="72720*logheight/727196"/>
            <draw:equation draw:name="f18" draw:formula="logwidth"/>
            <draw:equation draw:name="f19" draw:formula="logheight"/>
          </draw:enhanced-geometry>
        </draw:custom-shape>
        <draw:custom-shape draw:name="Suorakulmio: Pyöristetyt kulmat 28" draw:style-name="gr47" draw:text-style-name="P51" draw:layer="layout" svg:width="5.977cm" svg:height="2.368cm" svg:x="22.455cm" svg:y="8.717cm">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name="Vapaamuotoinen: Muoto 29" draw:style-name="gr48" draw:text-style-name="P52" draw:layer="layout" svg:width="5.977cm" svg:height="2.017cm" svg:x="23.405cm" svg:y="10.686cm">
          <text:p text:style-name="P48">
            <text:span text:style-name="T18">
              TROSSI- 
              <text:s text:c="11"/>
              PALVELUNUMERO
            </text:span>
          </text:p>
          <draw:enhanced-geometry draw:mirror-horizontal="false" draw:mirror-vertical="false" svg:viewBox="0 0 0 0" drawooo:sub-view-size="2151929 726554" draw:text-areas="0 0 ?f18 ?f19" draw:type="ooxml-non-primitive" draw:enhanced-path="M 0 72655 C 0 32529 32529 0 72655 0 L 2079274 0 C 2119400 0 2151929 32529 2151929 72655 L 2151929 653899 C 2151929 694025 2119400 726554 2079274 726554 L 72655 726554 C 32529 726554 0 694025 0 653899 L 0 72655 Z N">
            <draw:equation draw:name="f0" draw:formula="0*logwidth/2151929"/>
            <draw:equation draw:name="f1" draw:formula="72655*logheight/726554"/>
            <draw:equation draw:name="f2" draw:formula="72655*logwidth/2151929"/>
            <draw:equation draw:name="f3" draw:formula="0*logheight/726554"/>
            <draw:equation draw:name="f4" draw:formula="2079274*logwidth/2151929"/>
            <draw:equation draw:name="f5" draw:formula="0*logheight/726554"/>
            <draw:equation draw:name="f6" draw:formula="2151929*logwidth/2151929"/>
            <draw:equation draw:name="f7" draw:formula="72655*logheight/726554"/>
            <draw:equation draw:name="f8" draw:formula="2151929*logwidth/2151929"/>
            <draw:equation draw:name="f9" draw:formula="653899*logheight/726554"/>
            <draw:equation draw:name="f10" draw:formula="2079274*logwidth/2151929"/>
            <draw:equation draw:name="f11" draw:formula="726554*logheight/726554"/>
            <draw:equation draw:name="f12" draw:formula="72655*logwidth/2151929"/>
            <draw:equation draw:name="f13" draw:formula="726554*logheight/726554"/>
            <draw:equation draw:name="f14" draw:formula="0*logwidth/2151929"/>
            <draw:equation draw:name="f15" draw:formula="653899*logheight/726554"/>
            <draw:equation draw:name="f16" draw:formula="0*logwidth/2151929"/>
            <draw:equation draw:name="f17" draw:formula="72655*logheight/726554"/>
            <draw:equation draw:name="f18" draw:formula="logwidth"/>
            <draw:equation draw:name="f19" draw:formula="logheight"/>
          </draw:enhanced-geometry>
        </draw:custom-shape>
        <draw:g>
          <draw:custom-shape draw:style-name="gr49" draw:text-style-name="P53" draw:layer="layout" svg:width="3.132cm" svg:height="3.132cm" svg:x="5.647cm" svg:y="13.54cm">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50" draw:text-style-name="P13" draw:layer="layout" svg:width="3.132cm" svg:height="2.183cm" svg:x="6.157cm" svg:y="15.894cm">
            <text:p text:style-name="P54">
              <text:span text:style-name="T19">ETSINTÄ</text:span>
            </text:p>
            <text:p text:style-name="P55">
              <text:span text:style-name="T20">Poliisin ja vapaaehtoisjärjestöjen yhteistoimintaohje 1.1.2016</text:span>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30" draw:text-style-name="P39" draw:layer="layout" svg:width="0.602cm" svg:height="0.752cm" draw:transform="rotate (1.5707963267949) translate (9.308cm 15.408cm)">
            <text:p/>
            <draw:enhanced-geometry draw:mirror-horizontal="false" draw:mirror-vertical="false" svg:viewBox="0 0 0 0" draw:text-areas="0 ?f8 ?f12 ?f9" draw:type="ooxml-rightArrow" draw:modifiers="60000 50000" draw:enhanced-path="M 0 ?f8 L ?f5 ?f8 ?f5 0 ?f14 ?f7 ?f5 ?f13 ?f5 ?f9 0 ?f9 Z N">
              <draw:equation draw:name="f0" draw:formula="min(logwidth,logheight)"/>
              <draw:equation draw:name="f1" draw:formula="100000*logwidth/?f0 "/>
              <draw:equation draw:name="f2" draw:formula="if(0-$0 ,0,if(100000-$0 ,$0 ,100000))"/>
              <draw:equation draw:name="f3" draw:formula="if(0-$1 ,0,if(?f1 -$1 ,$1 ,?f1 ))"/>
              <draw:equation draw:name="f4" draw:formula="?f0 *?f3 /100000"/>
              <draw:equation draw:name="f5" draw:formula="logwidth+0-?f4 "/>
              <draw:equation draw:name="f6" draw:formula="logheight*?f2 /200000"/>
              <draw:equation draw:name="f7" draw:formula="logheight/2"/>
              <draw:equation draw:name="f8" draw:formula="?f7 +0-?f6 "/>
              <draw:equation draw:name="f9" draw:formula="?f7 +?f6 -0"/>
              <draw:equation draw:name="f10" draw:formula="logheight/2"/>
              <draw:equation draw:name="f11" draw:formula="?f8 *?f4 /?f10 "/>
              <draw:equation draw:name="f12" draw:formula="?f5 +?f11 -0"/>
              <draw:equation draw:name="f13" draw:formula="logheight"/>
              <draw:equation draw:name="f14" draw:formula="logwidth"/>
              <draw:handle draw:handle-position="0 ?f8" draw:handle-range-y-maximum="100000" draw:handle-range-y-minimum="0"/>
              <draw:handle draw:handle-position="?f5 0" draw:handle-range-x-maximum="?f1" draw:handle-range-x-minimum="0"/>
            </draw:enhanced-geometry>
          </draw:custom-shape>
          <draw:custom-shape draw:style-name="gr51" draw:text-style-name="P56" draw:layer="layout" svg:width="3.132cm" svg:height="3.132cm" svg:x="10.503cm" svg:y="13.54cm">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52" draw:text-style-name="P14" draw:layer="layout" svg:width="3.42cm" svg:height="2.183cm" svg:x="10.869cm" svg:y="15.894cm">
            <text:p text:style-name="P54">
              <text:span text:style-name="T19">PELASTUSTOIMEN TEHTÄVÄT</text:span>
            </text:p>
            <text:p text:style-name="P55">
              <text:span text:style-name="T20">Pelastustoimen yhteistoimintasopimus 16.10.2015</text:span>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33" draw:text-style-name="P14" draw:layer="layout" svg:width="0.653cm" svg:height="0.752cm" draw:transform="rotate (1.5707963267949) translate (14.241cm 15.433cm)">
            <text:p/>
            <draw:enhanced-geometry draw:mirror-horizontal="false" draw:mirror-vertical="false" svg:viewBox="0 0 0 0" draw:text-areas="0 ?f8 ?f12 ?f9" draw:type="ooxml-rightArrow" draw:modifiers="60000 50000" draw:enhanced-path="M 0 ?f8 L ?f5 ?f8 ?f5 0 ?f14 ?f7 ?f5 ?f13 ?f5 ?f9 0 ?f9 Z N">
              <draw:equation draw:name="f0" draw:formula="min(logwidth,logheight)"/>
              <draw:equation draw:name="f1" draw:formula="100000*logwidth/?f0 "/>
              <draw:equation draw:name="f2" draw:formula="if(0-$0 ,0,if(100000-$0 ,$0 ,100000))"/>
              <draw:equation draw:name="f3" draw:formula="if(0-$1 ,0,if(?f1 -$1 ,$1 ,?f1 ))"/>
              <draw:equation draw:name="f4" draw:formula="?f0 *?f3 /100000"/>
              <draw:equation draw:name="f5" draw:formula="logwidth+0-?f4 "/>
              <draw:equation draw:name="f6" draw:formula="logheight*?f2 /200000"/>
              <draw:equation draw:name="f7" draw:formula="logheight/2"/>
              <draw:equation draw:name="f8" draw:formula="?f7 +0-?f6 "/>
              <draw:equation draw:name="f9" draw:formula="?f7 +?f6 -0"/>
              <draw:equation draw:name="f10" draw:formula="logheight/2"/>
              <draw:equation draw:name="f11" draw:formula="?f8 *?f4 /?f10 "/>
              <draw:equation draw:name="f12" draw:formula="?f5 +?f11 -0"/>
              <draw:equation draw:name="f13" draw:formula="logheight"/>
              <draw:equation draw:name="f14" draw:formula="logwidth"/>
              <draw:handle draw:handle-position="0 ?f8" draw:handle-range-y-maximum="100000" draw:handle-range-y-minimum="0"/>
              <draw:handle draw:handle-position="?f5 0" draw:handle-range-x-maximum="?f1" draw:handle-range-x-minimum="0"/>
            </draw:enhanced-geometry>
          </draw:custom-shape>
          <draw:custom-shape draw:style-name="gr53" draw:text-style-name="P57" draw:layer="layout" svg:width="3.132cm" svg:height="3.132cm" svg:x="15.504cm" svg:y="13.54cm">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54" draw:text-style-name="P42" draw:layer="layout" svg:width="3.132cm" svg:height="2.183cm" svg:x="16.014cm" svg:y="15.894cm">
            <text:p text:style-name="P54">
              <text:span text:style-name="T19">ENSIVASTE</text:span>
            </text:p>
            <text:p text:style-name="P55">
              <text:span text:style-name="T20">Ensiapu- ja Ensivastetoimintaohje 22.6.2015</text:span>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36" draw:text-style-name="P43" draw:layer="layout" svg:width="0.602cm" svg:height="0.752cm" draw:transform="rotate (1.5707963267949) translate (19.166cm 15.408cm)">
            <text:p/>
            <draw:enhanced-geometry draw:mirror-horizontal="false" draw:mirror-vertical="false" svg:viewBox="0 0 0 0" draw:text-areas="0 ?f8 ?f12 ?f9" draw:type="ooxml-rightArrow" draw:modifiers="60000 50000" draw:enhanced-path="M 0 ?f8 L ?f5 ?f8 ?f5 0 ?f14 ?f7 ?f5 ?f13 ?f5 ?f9 0 ?f9 Z N">
              <draw:equation draw:name="f0" draw:formula="min(logwidth,logheight)"/>
              <draw:equation draw:name="f1" draw:formula="100000*logwidth/?f0 "/>
              <draw:equation draw:name="f2" draw:formula="if(0-$0 ,0,if(100000-$0 ,$0 ,100000))"/>
              <draw:equation draw:name="f3" draw:formula="if(0-$1 ,0,if(?f1 -$1 ,$1 ,?f1 ))"/>
              <draw:equation draw:name="f4" draw:formula="?f0 *?f3 /100000"/>
              <draw:equation draw:name="f5" draw:formula="logwidth+0-?f4 "/>
              <draw:equation draw:name="f6" draw:formula="logheight*?f2 /200000"/>
              <draw:equation draw:name="f7" draw:formula="logheight/2"/>
              <draw:equation draw:name="f8" draw:formula="?f7 +0-?f6 "/>
              <draw:equation draw:name="f9" draw:formula="?f7 +?f6 -0"/>
              <draw:equation draw:name="f10" draw:formula="logheight/2"/>
              <draw:equation draw:name="f11" draw:formula="?f8 *?f4 /?f10 "/>
              <draw:equation draw:name="f12" draw:formula="?f5 +?f11 -0"/>
              <draw:equation draw:name="f13" draw:formula="logheight"/>
              <draw:equation draw:name="f14" draw:formula="logwidth"/>
              <draw:handle draw:handle-position="0 ?f8" draw:handle-range-y-maximum="100000" draw:handle-range-y-minimum="0"/>
              <draw:handle draw:handle-position="?f5 0" draw:handle-range-x-maximum="?f1" draw:handle-range-x-minimum="0"/>
            </draw:enhanced-geometry>
          </draw:custom-shape>
          <draw:custom-shape draw:style-name="gr55" draw:text-style-name="P58" draw:layer="layout" svg:width="3.132cm" svg:height="3.132cm" svg:x="20.361cm" svg:y="13.54cm">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56" draw:text-style-name="P43" draw:layer="layout" svg:width="3.132cm" svg:height="2.183cm" svg:x="20.871cm" svg:y="15.894cm">
            <text:p text:style-name="P54">
              <text:span text:style-name="T19">MERIPELASTUS</text:span>
            </text:p>
            <text:p text:style-name="P54">
              <text:span text:style-name="T21">Meripelastuslaki 1145/2001 6 </text:span>
              <text:span text:style-name="T22">§</text:span>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39" draw:text-style-name="P45" draw:layer="layout" svg:width="0.602cm" svg:height="0.752cm" draw:transform="rotate (1.5707963267949) translate (24.022cm 15.408cm)">
            <text:p/>
            <draw:enhanced-geometry draw:mirror-horizontal="false" draw:mirror-vertical="false" svg:viewBox="0 0 0 0" draw:text-areas="0 ?f8 ?f12 ?f9" draw:type="ooxml-rightArrow" draw:modifiers="60000 50000" draw:enhanced-path="M 0 ?f8 L ?f5 ?f8 ?f5 0 ?f14 ?f7 ?f5 ?f13 ?f5 ?f9 0 ?f9 Z N">
              <draw:equation draw:name="f0" draw:formula="min(logwidth,logheight)"/>
              <draw:equation draw:name="f1" draw:formula="100000*logwidth/?f0 "/>
              <draw:equation draw:name="f2" draw:formula="if(0-$0 ,0,if(100000-$0 ,$0 ,100000))"/>
              <draw:equation draw:name="f3" draw:formula="if(0-$1 ,0,if(?f1 -$1 ,$1 ,?f1 ))"/>
              <draw:equation draw:name="f4" draw:formula="?f0 *?f3 /100000"/>
              <draw:equation draw:name="f5" draw:formula="logwidth+0-?f4 "/>
              <draw:equation draw:name="f6" draw:formula="logheight*?f2 /200000"/>
              <draw:equation draw:name="f7" draw:formula="logheight/2"/>
              <draw:equation draw:name="f8" draw:formula="?f7 +0-?f6 "/>
              <draw:equation draw:name="f9" draw:formula="?f7 +?f6 -0"/>
              <draw:equation draw:name="f10" draw:formula="logheight/2"/>
              <draw:equation draw:name="f11" draw:formula="?f8 *?f4 /?f10 "/>
              <draw:equation draw:name="f12" draw:formula="?f5 +?f11 -0"/>
              <draw:equation draw:name="f13" draw:formula="logheight"/>
              <draw:equation draw:name="f14" draw:formula="logwidth"/>
              <draw:handle draw:handle-position="0 ?f8" draw:handle-range-y-maximum="100000" draw:handle-range-y-minimum="0"/>
              <draw:handle draw:handle-position="?f5 0" draw:handle-range-x-maximum="?f1" draw:handle-range-x-minimum="0"/>
            </draw:enhanced-geometry>
          </draw:custom-shape>
          <draw:custom-shape draw:style-name="gr57" draw:text-style-name="P59" draw:layer="layout" svg:width="3.132cm" svg:height="3.132cm" svg:x="25.218cm" svg:y="13.54cm">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custom-shape draw:style-name="gr58" draw:text-style-name="P45" draw:layer="layout" svg:width="3.132cm" svg:height="2.181cm" svg:x="25.728cm" svg:y="15.895cm">
            <text:p text:style-name="P55">
              <text:span text:style-name="T20"/>
            </text:p>
            <text:p text:style-name="P54">
              <text:span text:style-name="T19">AVUSTUS</text:span>
            </text:p>
            <text:p text:style-name="P38">
              <text:span text:style-name="T23">Toimenpideohje 17.6.2016</text:span>
            </text:p>
            <text:p text:style-name="P60">
              <text:span text:style-name="T24"/>
            </text:p>
            <draw:enhanced-geometry draw:mirror-horizontal="false" draw:mirror-vertical="false" svg:viewBox="0 0 0 0" draw:text-areas="?f5 ?f5 ?f6 ?f7" draw:type="ooxml-roundRect" draw:modifiers="10000" draw:enhanced-path="M 0 ?f2 L ?f3 0 L ?f11 ?f4 L ?f2 ?f10 Z N" drawooo:enhanced-path="M 0 ?f2 G ?f2 ?f2 ?f12 ?f13 L ?f3 0 G ?f2 ?f2 ?f14 ?f15 L ?f11 ?f4 G ?f2 ?f2 ?f16 ?f17 L ?f2 ?f10 G ?f2 ?f2 ?f18 ?f19 Z N">
              <draw:equation draw:name="f0" draw:formula="if(0-$0 ,0,if(50000-$0 ,$0 ,50000))"/>
              <draw:equation draw:name="f1" draw:formula="min(logwidth,logheight)"/>
              <draw:equation draw:name="f2" draw:formula="?f1 *?f0 /100000"/>
              <draw:equation draw:name="f3" draw:formula="logwidth+0-?f2 "/>
              <draw:equation draw:name="f4" draw:formula="logheight+0-?f2 "/>
              <draw:equation draw:name="f5" draw:formula="?f2 *29289/100000"/>
              <draw:equation draw:name="f6" draw:formula="logwidth+0-?f5 "/>
              <draw:equation draw:name="f7" draw:formula="logheight+0-?f5 "/>
              <draw:equation draw:name="f8" draw:formula="logwidth/2"/>
              <draw:equation draw:name="f9" draw:formula="logheight/2"/>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handle draw:handle-position="?f2 0" draw:handle-range-x-maximum="50000" draw:handle-range-x-minimum="0"/>
            </draw:enhanced-geometry>
          </draw:custom-shape>
        </draw:g>
        <draw:g draw:name="Ryhmä 25">
          <draw:custom-shape draw:name="Ristinuoli 13" draw:style-name="gr59" draw:text-style-name="P61" draw:layer="layout" svg:width="1.324cm" svg:height="1.174cm" draw:transform="skewX (-0.00349065850398866) rotate (-0.00663225115757829) translate (11.536cm 9.199cm)">
            <text:p/>
            <draw:enhanced-geometry draw:mirror-horizontal="false" draw:mirror-vertical="false" svg:viewBox="0 0 0 0" draw:text-areas="?f22 ?f19 ?f23 ?f20" draw:type="ooxml-quadArrow" draw:modifiers="22500 22500 22500" draw:enhanced-path="M 0 ?f16 L ?f7 ?f17 ?f7 ?f19 ?f13 ?f19 ?f13 ?f7 ?f10 ?f7 ?f9 0 ?f11 ?f7 ?f14 ?f7 ?f14 ?f19 ?f15 ?f19 ?f15 ?f17 ?f24 ?f16 ?f15 ?f18 ?f15 ?f20 ?f14 ?f20 ?f14 ?f21 ?f11 ?f21 ?f9 ?f25 ?f10 ?f21 ?f13 ?f21 ?f13 ?f20 ?f7 ?f20 ?f7 ?f18 Z N">
              <draw:equation draw:name="f0" draw:formula="if(0-$1 ,0,if(50000-$1 ,$1 ,50000))"/>
              <draw:equation draw:name="f1" draw:formula="?f0 *2/1"/>
              <draw:equation draw:name="f2" draw:formula="if(0-$0 ,0,if(?f1 -$0 ,$0 ,?f1 ))"/>
              <draw:equation draw:name="f3" draw:formula="100000+0-?f1 "/>
              <draw:equation draw:name="f4" draw:formula="?f3 *1/2"/>
              <draw:equation draw:name="f5" draw:formula="if(0-$2 ,0,if(?f4 -$2 ,$2 ,?f4 ))"/>
              <draw:equation draw:name="f6" draw:formula="min(logwidth,logheight)"/>
              <draw:equation draw:name="f7" draw:formula="?f6 *?f5 /100000"/>
              <draw:equation draw:name="f8" draw:formula="?f6 *?f0 /100000"/>
              <draw:equation draw:name="f9" draw:formula="logwidth/2"/>
              <draw:equation draw:name="f10" draw:formula="?f9 +0-?f8 "/>
              <draw:equation draw:name="f11" draw:formula="?f9 +?f8 -0"/>
              <draw:equation draw:name="f12" draw:formula="?f6 *?f2 /200000"/>
              <draw:equation draw:name="f13" draw:formula="?f9 +0-?f12 "/>
              <draw:equation draw:name="f14" draw:formula="?f9 +?f12 -0"/>
              <draw:equation draw:name="f15" draw:formula="logwidth+0-?f7 "/>
              <draw:equation draw:name="f16" draw:formula="logheight/2"/>
              <draw:equation draw:name="f17" draw:formula="?f16 +0-?f8 "/>
              <draw:equation draw:name="f18" draw:formula="?f16 +?f8 -0"/>
              <draw:equation draw:name="f19" draw:formula="?f16 +0-?f12 "/>
              <draw:equation draw:name="f20" draw:formula="?f16 +?f12 -0"/>
              <draw:equation draw:name="f21" draw:formula="logheight+0-?f7 "/>
              <draw:equation draw:name="f22" draw:formula="?f12 *?f7 /?f8 "/>
              <draw:equation draw:name="f23" draw:formula="logwidth+0-?f22 "/>
              <draw:equation draw:name="f24" draw:formula="logwidth"/>
              <draw:equation draw:name="f25" draw:formula="logheight"/>
              <draw:handle draw:handle-position="?f13 ?f7" draw:handle-range-x-maximum="?f1" draw:handle-range-x-minimum="0"/>
              <draw:handle draw:handle-position="?f10 0" draw:handle-range-x-maximum="50000" draw:handle-range-x-minimum="0"/>
              <draw:handle draw:handle-position="?f24 ?f7" draw:handle-range-y-maximum="?f4" draw:handle-range-y-minimum="0"/>
            </draw:enhanced-geometry>
          </draw:custom-shape>
          <draw:custom-shape draw:name="Ristinuoli 4" draw:style-name="gr60" draw:text-style-name="P5" draw:layer="layout" svg:width="0.926cm" svg:height="0.704cm" draw:transform="skewX (-0.00279252680319093) rotate (-0.00663225115757829) translate (11.533cm 9.434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g>
        <draw:g draw:name="Ryhmä 35">
          <draw:custom-shape draw:name="Ristinuoli 16" draw:style-name="gr59" draw:text-style-name="P61" draw:layer="layout" svg:width="1.324cm" svg:height="1.174cm" draw:transform="skewX (-0.00349065850398866) rotate (-0.00663225115757829) translate (20.25cm 9.203cm)">
            <text:p/>
            <draw:enhanced-geometry draw:mirror-horizontal="false" draw:mirror-vertical="false" svg:viewBox="0 0 0 0" draw:text-areas="?f22 ?f19 ?f23 ?f20" draw:type="ooxml-quadArrow" draw:modifiers="22500 22500 22500" draw:enhanced-path="M 0 ?f16 L ?f7 ?f17 ?f7 ?f19 ?f13 ?f19 ?f13 ?f7 ?f10 ?f7 ?f9 0 ?f11 ?f7 ?f14 ?f7 ?f14 ?f19 ?f15 ?f19 ?f15 ?f17 ?f24 ?f16 ?f15 ?f18 ?f15 ?f20 ?f14 ?f20 ?f14 ?f21 ?f11 ?f21 ?f9 ?f25 ?f10 ?f21 ?f13 ?f21 ?f13 ?f20 ?f7 ?f20 ?f7 ?f18 Z N">
              <draw:equation draw:name="f0" draw:formula="if(0-$1 ,0,if(50000-$1 ,$1 ,50000))"/>
              <draw:equation draw:name="f1" draw:formula="?f0 *2/1"/>
              <draw:equation draw:name="f2" draw:formula="if(0-$0 ,0,if(?f1 -$0 ,$0 ,?f1 ))"/>
              <draw:equation draw:name="f3" draw:formula="100000+0-?f1 "/>
              <draw:equation draw:name="f4" draw:formula="?f3 *1/2"/>
              <draw:equation draw:name="f5" draw:formula="if(0-$2 ,0,if(?f4 -$2 ,$2 ,?f4 ))"/>
              <draw:equation draw:name="f6" draw:formula="min(logwidth,logheight)"/>
              <draw:equation draw:name="f7" draw:formula="?f6 *?f5 /100000"/>
              <draw:equation draw:name="f8" draw:formula="?f6 *?f0 /100000"/>
              <draw:equation draw:name="f9" draw:formula="logwidth/2"/>
              <draw:equation draw:name="f10" draw:formula="?f9 +0-?f8 "/>
              <draw:equation draw:name="f11" draw:formula="?f9 +?f8 -0"/>
              <draw:equation draw:name="f12" draw:formula="?f6 *?f2 /200000"/>
              <draw:equation draw:name="f13" draw:formula="?f9 +0-?f12 "/>
              <draw:equation draw:name="f14" draw:formula="?f9 +?f12 -0"/>
              <draw:equation draw:name="f15" draw:formula="logwidth+0-?f7 "/>
              <draw:equation draw:name="f16" draw:formula="logheight/2"/>
              <draw:equation draw:name="f17" draw:formula="?f16 +0-?f8 "/>
              <draw:equation draw:name="f18" draw:formula="?f16 +?f8 -0"/>
              <draw:equation draw:name="f19" draw:formula="?f16 +0-?f12 "/>
              <draw:equation draw:name="f20" draw:formula="?f16 +?f12 -0"/>
              <draw:equation draw:name="f21" draw:formula="logheight+0-?f7 "/>
              <draw:equation draw:name="f22" draw:formula="?f12 *?f7 /?f8 "/>
              <draw:equation draw:name="f23" draw:formula="logwidth+0-?f22 "/>
              <draw:equation draw:name="f24" draw:formula="logwidth"/>
              <draw:equation draw:name="f25" draw:formula="logheight"/>
              <draw:handle draw:handle-position="?f13 ?f7" draw:handle-range-x-maximum="?f1" draw:handle-range-x-minimum="0"/>
              <draw:handle draw:handle-position="?f10 0" draw:handle-range-x-maximum="50000" draw:handle-range-x-minimum="0"/>
              <draw:handle draw:handle-position="?f24 ?f7" draw:handle-range-y-maximum="?f4" draw:handle-range-y-minimum="0"/>
            </draw:enhanced-geometry>
          </draw:custom-shape>
          <draw:custom-shape draw:name="Ristinuoli 4" draw:style-name="gr60" draw:text-style-name="P5" draw:layer="layout" svg:width="0.926cm" svg:height="0.704cm" draw:transform="skewX (-0.00279252680319093) rotate (-0.00663225115757829) translate (20.248cm 9.438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g>
        <draw:frame draw:name="Kuva 24" draw:style-name="gr1" draw:text-style-name="P3" draw:layer="layout" svg:width="3.293cm" svg:height="3.196cm" svg:x="28.564cm" svg:y="14.469cm">
          <draw:image xlink:href="Pictures/10000201000000C2000000BCB77F134285DF32BF.png" xlink:type="simple" xlink:show="embed" xlink:actuate="onLoad">
            <text:p/>
          </draw:image>
        </draw:frame>
        <presentation:notes draw:style-name="dp2">
          <draw:page-thumbnail draw:name="Dian kuvan paikkamerkki 1" draw:style-name="gr5" draw:layer="layout" svg:width="16.434cm" svg:height="9.246cm" svg:x="1.138cm" svg:y="3.426cm" draw:page-number="9" presentation:class="page"/>
          <draw:frame draw:name="Huomautusten paikkamerkki 2" presentation:style-name="pr11" draw:text-style-name="P24" draw:layer="layout" svg:width="14.967cm" svg:height="10.79cm" svg:x="1.871cm" svg:y="13.189cm" presentation:class="notes" presentation:user-transformed="true">
            <draw:text-box>
              <text:list text:style-name="L7">
                <text:list-item>
                  <text:p text:style-name="P23">
                    <text:span text:style-name="T10">Meripelastusseuran yksiköt toimivat tässä kehyksessä. Yksiköt suorittavat eri viranomaisten antamia tehtäviä lainsäädäntöön ja yhteistoimintasopimuksiin perustuen.</text:span>
                  </text:p>
                </text:list-item>
                <text:list-item>
                  <text:p text:style-name="P23">
                    <text:span text:style-name="T10">Hälyttävänä viranomaisena toimivat hätäkeskukset ja meripelastuskeskukset, joiden hälytystietokantoihin Meripelastusseuran yksiköt on sijoitettu viranomaisyksikköjen tavoin.</text:span>
                  </text:p>
                </text:list-item>
                <text:list-item>
                  <text:p text:style-name="P23">
                    <text:span text:style-name="T10">Yksiköt saavat viranomaisilta sisäministeriön vahvistaman kulukorvauksen tehtäviin kuluvasta ajasta hälytyksestä tehtävän päättymiseen. Partioinnista, koulutusajosta ja muusta tätä korvausta ei saada, joten on selvää, että se kattaa vain pienen osan kuluista.</text:span>
                  </text:p>
                </text:list-item>
                <text:list-item>
                  <text:p text:style-name="P23">
                    <text:span text:style-name="T10">Oikeassa laidassa ovat sitten kiireettömät avustustehtävät, jotka eivät lainsäädännön mukaan viranomaisten vastuulle kuulu.</text:span>
                  </text:p>
                </text:list-item>
                <text:list-item>
                  <text:p text:style-name="P23">
                    <text:span text:style-name="T10">Apua tarvitsevan veneilijän ja Meripelastusseuran pelastusaluksen linkkinä toimii tässä tapauksessa Trossi-palvelunumero. Näistä tehtävistä veneilijältä veloitetaan kulukorvaus, ellei kyseinen avustus sisälly Trossi-jäsenpalvelun piiriin.</text:span>
                  </text:p>
                </text:list-item>
              </text:list>
              <text:p text:style-name="P23">
                <text:span text:style-name="T10"/>
              </text:p>
            </draw:text-box>
          </draw:frame>
          <draw:frame draw:name="Dian numeron paikkamerkki 3" presentation:style-name="pr12"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10" draw:style-name="dp3" draw:master-page-name="Default_20_1" presentation:presentation-page-layout-name="AL2T0">
        <draw:custom-shape draw:name="Tekstiruutu 6" draw:style-name="gr2" draw:text-style-name="P5" draw:layer="layout" svg:width="30.548cm" svg:height="2.282cm" svg:x="2.105cm" svg:y="0.416cm">
          <text:p text:style-name="P22">
            <text:span text:style-name="T25">Meripelastusseuran tehtävät 2020</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123" draw:style-name="gr2" draw:text-style-name="P5" draw:layer="layout" svg:width="14.816cm" svg:height="13.539cm" svg:x="0.492cm" svg:y="4.205cm">
          <text:p text:style-name="P22">
            <text:span text:style-name="T26">Viranomaisen johtamat tehtävät</text:span>
            <text:span text:style-name="T27">
              <text:tab/>
            </text:span>
            <text:span text:style-name="T28">733</text:span>
          </text:p>
          <text:p text:style-name="P22">
            <text:span text:style-name="T27"/>
          </text:p>
          <text:p text:style-name="P22">
            <text:span text:style-name="T26">Kiireettömät avustustehtävät</text:span>
            <text:span text:style-name="T27">
              <text:tab/>
            </text:span>
            <text:span text:style-name="T29"> </text:span>
            <text:span text:style-name="T28">1435</text:span>
          </text:p>
          <text:list text:style-name="L8">
            <text:list-item>
              <text:list>
                <text:list-item>
                  <text:p text:style-name="P62">
                    <text:span text:style-name="T27">joista Trossi-tehtäviä</text:span>
                    <text:span text:style-name="T27">
                      <text:tab/>
                    </text:span>
                    <text:span text:style-name="T27">
                      <text:s text:c="13"/>
                    </text:span>
                    <text:span text:style-name="T26">656</text:span>
                  </text:p>
                </text:list-item>
              </text:list>
            </text:list-item>
          </text:list>
          <text:p text:style-name="P63">
            <text:span text:style-name="T26"/>
          </text:p>
          <text:p text:style-name="P63">
            <text:span text:style-name="T30"/>
          </text:p>
          <text:p text:style-name="P22">
            <text:span text:style-name="T31">
              <text:tab/>
            </text:span>
            <text:span text:style-name="T31">
              <text:tab/>
            </text:span>
            <text:span text:style-name="T31">
              <text:tab/>
            </text:span>
          </text:p>
          <text:p text:style-name="P22">
            <text:span text:style-name="T27"/>
          </text:p>
          <text:p text:style-name="P22">
            <text:span text:style-name="T26">TEHTÄVIÄ YHTEENSÄ 2020</text:span>
            <text:span text:style-name="T27">
              <text:tab/>
            </text:span>
            <text:span text:style-name="T28"> 2168</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4"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7" draw:style-name="gr1" draw:text-style-name="P3" draw:layer="layout" svg:width="6.772cm" svg:height="1.493cm" svg:x="26.407cm" svg:y="1.113cm">
          <draw:image xlink:href="Pictures/10000201000001540000004BE9DD73A6BEC2C3EE.png" xlink:type="simple" xlink:show="embed" xlink:actuate="onLoad">
            <text:p/>
          </draw:image>
        </draw:frame>
        <draw:custom-shape draw:name="Tekstiruutu 8" draw:style-name="gr2" draw:text-style-name="P5" draw:layer="layout" svg:width="26.224cm" svg:height="1.775cm" svg:x="1.025cm" svg:y="1.053cm">
          <text:p text:style-name="P22">
            <text:span text:style-name="T9">Tehtävämäärä kasvaa </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9" draw:style-name="gr17" draw:text-style-name="P6" draw:layer="layout" svg:width="34.668cm" svg:height="1.74cm" svg:x="-0.401cm" svg:y="17.309cm">
          <text:p text:style-name="P20">
            <text:span text:style-name="T8">
              <text:s text:c="4"/>
            </text:span>
            <text:span text:style-name="T8">AJOISSA HOIDETUT AVUSTUKSET EHKÄISEVÄT VAARALLISTEN TILANTEIDEN KEHITTYMISEN</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10" draw:style-name="gr2" draw:text-style-name="P5" draw:layer="layout" svg:width="16.932cm" svg:height="12.778cm" svg:x="16.442cm" svg:y="4.151cm">
          <text:p text:style-name="P22">
            <text:span text:style-name="T26">Helsinki</text:span>
            <text:span text:style-name="T32">
              <text:tab/>
            </text:span>
            <text:span text:style-name="T33">186</text:span>
          </text:p>
          <text:list text:style-name="L8">
            <text:list-item>
              <text:list>
                <text:list-item>
                  <text:p text:style-name="P64">
                    <text:span text:style-name="T34">joista kiireellisiä </text:span>
                    <text:span text:style-name="T35">66</text:span>
                    <text:span text:style-name="T34">, avustettua henkilöä 410, avustettua alusta 180</text:span>
                  </text:p>
                </text:list-item>
              </text:list>
            </text:list-item>
          </text:list>
          <text:p text:style-name="P22">
            <text:span text:style-name="T26">Espoo</text:span>
            <text:span text:style-name="T36">
              <text:tab/>
            </text:span>
            <text:span text:style-name="T33">152</text:span>
          </text:p>
          <text:list text:continue-numbering="true" text:style-name="L8">
            <text:list-item>
              <text:list>
                <text:list-item>
                  <text:p text:style-name="P64">
                    <text:span text:style-name="T34">joista kiireellisiä </text:span>
                    <text:span text:style-name="T35">67</text:span>
                    <text:span text:style-name="T34">, avustettua henkilöä 358, avustettua alusta 146</text:span>
                  </text:p>
                </text:list-item>
              </text:list>
            </text:list-item>
          </text:list>
          <text:p text:style-name="P22">
            <text:span text:style-name="T26">Porvoo</text:span>
            <text:span text:style-name="T36">
              <text:tab/>
            </text:span>
            <text:span text:style-name="T33">61</text:span>
          </text:p>
          <text:list text:continue-numbering="true" text:style-name="L8">
            <text:list-item>
              <text:list>
                <text:list-item>
                  <text:p text:style-name="P64">
                    <text:span text:style-name="T34">joista kiireellisiä </text:span>
                    <text:span text:style-name="T35">11</text:span>
                    <text:span text:style-name="T34">, avustettua henkilöä 126, avustettua alusta 62</text:span>
                  </text:p>
                </text:list-item>
              </text:list>
            </text:list-item>
          </text:list>
          <text:p text:style-name="P22">
            <text:span text:style-name="T26">Porkkala</text:span>
            <text:span text:style-name="T36">
              <text:tab/>
            </text:span>
            <text:span text:style-name="T33">58</text:span>
          </text:p>
          <text:list text:continue-numbering="true" text:style-name="L8">
            <text:list-item>
              <text:list>
                <text:list-item>
                  <text:p text:style-name="P64">
                    <text:span text:style-name="T34">joista kiireellisiä </text:span>
                    <text:span text:style-name="T35">19</text:span>
                    <text:span text:style-name="T34">, avustettua henkilöä 147, avustettua alusta 52</text:span>
                  </text:p>
                </text:list-item>
              </text:list>
            </text:list-item>
          </text:list>
          <text:p text:style-name="P22">
            <text:span text:style-name="T37">
              <text:tab/>
            </text:span>
            <text:span text:style-name="T37">
              <text:tab/>
            </text:span>
            <text:span text:style-name="T37">
              <text:tab/>
            </text:span>
          </text:p>
          <text:p text:style-name="P22">
            <text:span text:style-name="T27">HELSINGIN EDUSTALLA 2020</text:span>
            <text:span text:style-name="T27">
              <text:tab/>
            </text:span>
            <text:span text:style-name="T28"> 457</text:span>
          </text:p>
          <text:p text:style-name="P65">
            <text:span text:style-name="T38">YHTEENSÄ</text:span>
            <text:span text:style-name="T33"> </text:span>
            <text:span text:style-name="T39">1041</text:span>
            <text:span text:style-name="T38"> avustettua henkilöä ja </text:span>
            <text:span text:style-name="T39">440</text:span>
            <text:span text:style-name="T38"> alusta</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presentation:notes draw:style-name="dp2">
          <draw:page-thumbnail draw:name="Dian kuvan paikkamerkki 1" draw:style-name="gr5" draw:layer="layout" svg:width="16.434cm" svg:height="9.246cm" svg:x="1.138cm" svg:y="3.426cm" draw:page-number="10" presentation:class="page"/>
          <draw:frame draw:name="Huomautusten paikkamerkki 2" presentation:style-name="pr13" draw:text-style-name="P24" draw:layer="layout" svg:width="14.967cm" svg:height="10.79cm" svg:x="1.871cm" svg:y="13.189cm" presentation:class="notes" presentation:user-transformed="true">
            <draw:text-box>
              <text:list text:style-name="L7">
                <text:list-item>
                  <text:p text:style-name="P23">
                    <text:span text:style-name="T10">Erityisesti lämpimät kesät näkyvät tehtävien määrässä. Kun vesillä liikutaan paljon, avuntarvekin kasvaa samassa suhteessa. </text:span>
                  </text:p>
                </text:list-item>
                <text:list-item>
                  <text:p text:style-name="P23">
                    <text:span text:style-name="T10">Tehtävätyypit vaihtelevat paljon aina etsinnöistä ja ihmisen pelastamisesta laituriin uponneiden veneiden nostoon ja kiireettömiin hinauksiin.</text:span>
                  </text:p>
                </text:list-item>
                <text:list-item>
                  <text:p text:style-name="P23">
                    <text:span text:style-name="T10">Ennätysvuonna 2020 Meripelastusseuran yksiköt suorittivat yli 2000 tehtävää.</text:span>
                  </text:p>
                </text:list-item>
              </text:list>
              <text:p text:style-name="P23">
                <text:span text:style-name="T10"/>
              </text:p>
              <text:p text:style-name="P23">
                <text:span text:style-name="T10"/>
              </text:p>
            </draw:text-box>
          </draw:frame>
          <draw:frame draw:name="Dian numeron paikkamerkki 3" presentation:style-name="pr14" draw:text-style-name="P10" draw:layer="layout" svg:width="8.107cm" svg:height="1.374cm" svg:x="10.598cm" svg:y="26.031cm" presentation:class="page-number" presentation:user-transformed="true">
            <draw:text-box>
              <text:p text:style-name="P9">
                <text:span text:style-name="T4">
                  <text:page-number>&lt;number&gt;</text:page-number>
                </text:span>
              </text:p>
            </draw:text-box>
          </draw:frame>
        </presentation:notes>
      </draw:page>
      <draw:page draw:name="page11" draw:style-name="dp3" draw:master-page-name="Default_20_1" presentation:presentation-page-layout-name="AL2T0">
        <draw:g draw:name="Ryhmä 245">
          <draw:g draw:name="Ryhmä 2">
            <draw:g draw:name="Ryhmä 3">
              <draw:g draw:name="Ryhmä 16">
                <draw:g draw:name="Ryhmä 22">
                  <draw:frame draw:name="Kuva 24" draw:style-name="gr61" draw:text-style-name="P3" draw:layer="layout" svg:width="1.049cm" svg:height="1.633cm" svg:x="2.465cm" svg:y="3.905cm">
                    <draw:image xlink:href="Pictures/10000201000000630000006032E0064C153B75E1.png" xlink:type="simple" xlink:show="embed" xlink:actuate="onLoad">
                      <text:p/>
                    </draw:image>
                  </draw:frame>
                  <draw:frame draw:name="Kuva 25" draw:style-name="gr1" draw:text-style-name="P3" draw:layer="layout" svg:width="1.633cm" svg:height="1.633cm" svg:x="3.195cm" svg:y="3.905cm">
                    <draw:image xlink:href="Pictures/10000201000000630000006032E0064C153B75E1.png" xlink:type="simple" xlink:show="embed" xlink:actuate="onLoad">
                      <text:p/>
                    </draw:image>
                  </draw:frame>
                </draw:g>
                <draw:frame draw:name="Kuva 23" draw:style-name="gr1" draw:text-style-name="P3" draw:layer="layout" svg:width="1.633cm" svg:height="1.633cm" svg:x="1.15cm" svg:y="3.905cm">
                  <draw:image xlink:href="Pictures/10000201000000630000006032E0064C153B75E1.png" xlink:type="simple" xlink:show="embed" xlink:actuate="onLoad">
                    <text:p/>
                  </draw:image>
                </draw:frame>
              </draw:g>
              <draw:g draw:name="Ryhmä 17">
                <draw:g draw:name="Ryhmä 18">
                  <draw:frame draw:name="Kuva 20" draw:style-name="gr61" draw:text-style-name="P3" draw:layer="layout" svg:width="1.049cm" svg:height="1.633cm" svg:x="5.885cm" svg:y="3.905cm">
                    <draw:image xlink:href="Pictures/10000201000000630000006032E0064C153B75E1.png" xlink:type="simple" xlink:show="embed" xlink:actuate="onLoad">
                      <text:p/>
                    </draw:image>
                  </draw:frame>
                  <draw:frame draw:name="Kuva 21" draw:style-name="gr1" draw:text-style-name="P3" draw:layer="layout" svg:width="1.633cm" svg:height="1.633cm" svg:x="6.615cm" svg:y="3.905cm">
                    <draw:image xlink:href="Pictures/10000201000000630000006032E0064C153B75E1.png" xlink:type="simple" xlink:show="embed" xlink:actuate="onLoad">
                      <text:p/>
                    </draw:image>
                  </draw:frame>
                </draw:g>
                <draw:frame draw:name="Kuva 19" draw:style-name="gr1" draw:text-style-name="P3" draw:layer="layout" svg:width="1.633cm" svg:height="1.633cm" svg:x="4.57cm" svg:y="3.905cm">
                  <draw:image xlink:href="Pictures/10000201000000630000006032E0064C153B75E1.png" xlink:type="simple" xlink:show="embed" xlink:actuate="onLoad">
                    <text:p/>
                  </draw:image>
                </draw:frame>
              </draw:g>
            </draw:g>
            <draw:g draw:name="Ryhmä 4">
              <draw:g draw:name="Ryhmä 6">
                <draw:g draw:name="Ryhmä 12">
                  <draw:frame draw:name="Kuva 14" draw:style-name="gr61" draw:text-style-name="P3" draw:layer="layout" svg:width="1.049cm" svg:height="1.633cm" svg:x="9.31cm" svg:y="3.899cm">
                    <draw:image xlink:href="Pictures/10000201000000630000006032E0064C153B75E1.png" xlink:type="simple" xlink:show="embed" xlink:actuate="onLoad">
                      <text:p/>
                    </draw:image>
                  </draw:frame>
                  <draw:frame draw:name="Kuva 15" draw:style-name="gr1" draw:text-style-name="P3" draw:layer="layout" svg:width="1.633cm" svg:height="1.633cm" svg:x="10.04cm" svg:y="3.899cm">
                    <draw:image xlink:href="Pictures/10000201000000630000006032E0064C153B75E1.png" xlink:type="simple" xlink:show="embed" xlink:actuate="onLoad">
                      <text:p/>
                    </draw:image>
                  </draw:frame>
                </draw:g>
                <draw:frame draw:name="Kuva 13" draw:style-name="gr1" draw:text-style-name="P3" draw:layer="layout" svg:width="1.633cm" svg:height="1.633cm" svg:x="7.995cm" svg:y="3.899cm">
                  <draw:image xlink:href="Pictures/10000201000000630000006032E0064C153B75E1.png" xlink:type="simple" xlink:show="embed" xlink:actuate="onLoad">
                    <text:p/>
                  </draw:image>
                </draw:frame>
              </draw:g>
              <draw:g draw:name="Ryhmä 7">
                <draw:g draw:name="Ryhmä 8">
                  <draw:frame draw:name="Kuva 10" draw:style-name="gr61" draw:text-style-name="P3" draw:layer="layout" svg:width="1.049cm" svg:height="1.633cm" svg:x="12.73cm" svg:y="3.899cm">
                    <draw:image xlink:href="Pictures/10000201000000630000006032E0064C153B75E1.png" xlink:type="simple" xlink:show="embed" xlink:actuate="onLoad">
                      <text:p/>
                    </draw:image>
                  </draw:frame>
                  <draw:frame draw:name="Kuva 11" draw:style-name="gr1" draw:text-style-name="P3" draw:layer="layout" svg:width="1.633cm" svg:height="1.633cm" svg:x="13.46cm" svg:y="3.899cm">
                    <draw:image xlink:href="Pictures/10000201000000630000006032E0064C153B75E1.png" xlink:type="simple" xlink:show="embed" xlink:actuate="onLoad">
                      <text:p/>
                    </draw:image>
                  </draw:frame>
                </draw:g>
                <draw:frame draw:name="Kuva 9" draw:style-name="gr1" draw:text-style-name="P3" draw:layer="layout" svg:width="1.633cm" svg:height="1.633cm" svg:x="11.415cm" svg:y="3.899cm">
                  <draw:image xlink:href="Pictures/10000201000000630000006032E0064C153B75E1.png" xlink:type="simple" xlink:show="embed" xlink:actuate="onLoad">
                    <text:p/>
                  </draw:image>
                </draw:frame>
              </draw:g>
            </draw:g>
          </draw:g>
          <draw:g draw:name="Ryhmä 26">
            <draw:g draw:name="Ryhmä 27">
              <draw:g draw:name="Ryhmä 39">
                <draw:g draw:name="Ryhmä 45">
                  <draw:frame draw:name="Kuva 47" draw:style-name="gr61" draw:text-style-name="P3" draw:layer="layout" svg:width="1.049cm" svg:height="1.633cm" svg:x="2.465cm" svg:y="5.094cm">
                    <draw:image xlink:href="Pictures/10000201000000630000006032E0064C153B75E1.png" xlink:type="simple" xlink:show="embed" xlink:actuate="onLoad">
                      <text:p/>
                    </draw:image>
                  </draw:frame>
                  <draw:frame draw:name="Kuva 48" draw:style-name="gr1" draw:text-style-name="P3" draw:layer="layout" svg:width="1.633cm" svg:height="1.633cm" svg:x="3.195cm" svg:y="5.094cm">
                    <draw:image xlink:href="Pictures/10000201000000630000006032E0064C153B75E1.png" xlink:type="simple" xlink:show="embed" xlink:actuate="onLoad">
                      <text:p/>
                    </draw:image>
                  </draw:frame>
                </draw:g>
                <draw:frame draw:name="Kuva 46" draw:style-name="gr1" draw:text-style-name="P3" draw:layer="layout" svg:width="1.633cm" svg:height="1.633cm" svg:x="1.15cm" svg:y="5.094cm">
                  <draw:image xlink:href="Pictures/10000201000000630000006032E0064C153B75E1.png" xlink:type="simple" xlink:show="embed" xlink:actuate="onLoad">
                    <text:p/>
                  </draw:image>
                </draw:frame>
              </draw:g>
              <draw:g draw:name="Ryhmä 40">
                <draw:g draw:name="Ryhmä 41">
                  <draw:frame draw:name="Kuva 43" draw:style-name="gr61" draw:text-style-name="P3" draw:layer="layout" svg:width="1.049cm" svg:height="1.633cm" svg:x="5.885cm" svg:y="5.094cm">
                    <draw:image xlink:href="Pictures/10000201000000630000006032E0064C153B75E1.png" xlink:type="simple" xlink:show="embed" xlink:actuate="onLoad">
                      <text:p/>
                    </draw:image>
                  </draw:frame>
                  <draw:frame draw:name="Kuva 44" draw:style-name="gr1" draw:text-style-name="P3" draw:layer="layout" svg:width="1.633cm" svg:height="1.633cm" svg:x="6.615cm" svg:y="5.094cm">
                    <draw:image xlink:href="Pictures/10000201000000630000006032E0064C153B75E1.png" xlink:type="simple" xlink:show="embed" xlink:actuate="onLoad">
                      <text:p/>
                    </draw:image>
                  </draw:frame>
                </draw:g>
                <draw:frame draw:name="Kuva 42" draw:style-name="gr1" draw:text-style-name="P3" draw:layer="layout" svg:width="1.633cm" svg:height="1.633cm" svg:x="4.57cm" svg:y="5.094cm">
                  <draw:image xlink:href="Pictures/10000201000000630000006032E0064C153B75E1.png" xlink:type="simple" xlink:show="embed" xlink:actuate="onLoad">
                    <text:p/>
                  </draw:image>
                </draw:frame>
              </draw:g>
            </draw:g>
            <draw:g draw:name="Ryhmä 28">
              <draw:g draw:name="Ryhmä 29">
                <draw:g draw:name="Ryhmä 35">
                  <draw:frame draw:name="Kuva 37" draw:style-name="gr61" draw:text-style-name="P3" draw:layer="layout" svg:width="1.049cm" svg:height="1.633cm" svg:x="9.31cm" svg:y="5.087cm">
                    <draw:image xlink:href="Pictures/10000201000000630000006032E0064C153B75E1.png" xlink:type="simple" xlink:show="embed" xlink:actuate="onLoad">
                      <text:p/>
                    </draw:image>
                  </draw:frame>
                  <draw:frame draw:name="Kuva 38" draw:style-name="gr1" draw:text-style-name="P3" draw:layer="layout" svg:width="1.633cm" svg:height="1.633cm" svg:x="10.04cm" svg:y="5.087cm">
                    <draw:image xlink:href="Pictures/10000201000000630000006032E0064C153B75E1.png" xlink:type="simple" xlink:show="embed" xlink:actuate="onLoad">
                      <text:p/>
                    </draw:image>
                  </draw:frame>
                </draw:g>
                <draw:frame draw:name="Kuva 36" draw:style-name="gr1" draw:text-style-name="P3" draw:layer="layout" svg:width="1.633cm" svg:height="1.633cm" svg:x="7.995cm" svg:y="5.087cm">
                  <draw:image xlink:href="Pictures/10000201000000630000006032E0064C153B75E1.png" xlink:type="simple" xlink:show="embed" xlink:actuate="onLoad">
                    <text:p/>
                  </draw:image>
                </draw:frame>
              </draw:g>
              <draw:g draw:name="Ryhmä 30">
                <draw:g draw:name="Ryhmä 31">
                  <draw:frame draw:name="Kuva 33" draw:style-name="gr61" draw:text-style-name="P3" draw:layer="layout" svg:width="1.049cm" svg:height="1.633cm" svg:x="12.73cm" svg:y="5.087cm">
                    <draw:image xlink:href="Pictures/10000201000000630000006032E0064C153B75E1.png" xlink:type="simple" xlink:show="embed" xlink:actuate="onLoad">
                      <text:p/>
                    </draw:image>
                  </draw:frame>
                  <draw:frame draw:name="Kuva 34" draw:style-name="gr1" draw:text-style-name="P3" draw:layer="layout" svg:width="1.633cm" svg:height="1.633cm" svg:x="13.46cm" svg:y="5.087cm">
                    <draw:image xlink:href="Pictures/10000201000000630000006032E0064C153B75E1.png" xlink:type="simple" xlink:show="embed" xlink:actuate="onLoad">
                      <text:p/>
                    </draw:image>
                  </draw:frame>
                </draw:g>
                <draw:frame draw:name="Kuva 32" draw:style-name="gr1" draw:text-style-name="P3" draw:layer="layout" svg:width="1.633cm" svg:height="1.633cm" svg:x="11.415cm" svg:y="5.087cm">
                  <draw:image xlink:href="Pictures/10000201000000630000006032E0064C153B75E1.png" xlink:type="simple" xlink:show="embed" xlink:actuate="onLoad">
                    <text:p/>
                  </draw:image>
                </draw:frame>
              </draw:g>
            </draw:g>
          </draw:g>
          <draw:g draw:name="Ryhmä 49">
            <draw:g draw:name="Ryhmä 50">
              <draw:g draw:name="Ryhmä 62">
                <draw:g draw:name="Ryhmä 68">
                  <draw:frame draw:name="Kuva 70" draw:style-name="gr61" draw:text-style-name="P3" draw:layer="layout" svg:width="1.049cm" svg:height="1.633cm" svg:x="2.465cm" svg:y="6.282cm">
                    <draw:image xlink:href="Pictures/10000201000000630000006032E0064C153B75E1.png" xlink:type="simple" xlink:show="embed" xlink:actuate="onLoad">
                      <text:p/>
                    </draw:image>
                  </draw:frame>
                  <draw:frame draw:name="Kuva 71" draw:style-name="gr1" draw:text-style-name="P3" draw:layer="layout" svg:width="1.633cm" svg:height="1.633cm" svg:x="3.195cm" svg:y="6.282cm">
                    <draw:image xlink:href="Pictures/10000201000000630000006032E0064C153B75E1.png" xlink:type="simple" xlink:show="embed" xlink:actuate="onLoad">
                      <text:p/>
                    </draw:image>
                  </draw:frame>
                </draw:g>
                <draw:frame draw:name="Kuva 69" draw:style-name="gr1" draw:text-style-name="P3" draw:layer="layout" svg:width="1.633cm" svg:height="1.633cm" svg:x="1.15cm" svg:y="6.282cm">
                  <draw:image xlink:href="Pictures/10000201000000630000006032E0064C153B75E1.png" xlink:type="simple" xlink:show="embed" xlink:actuate="onLoad">
                    <text:p/>
                  </draw:image>
                </draw:frame>
              </draw:g>
              <draw:g draw:name="Ryhmä 63">
                <draw:g draw:name="Ryhmä 64">
                  <draw:frame draw:name="Kuva 66" draw:style-name="gr61" draw:text-style-name="P3" draw:layer="layout" svg:width="1.049cm" svg:height="1.633cm" svg:x="5.885cm" svg:y="6.282cm">
                    <draw:image xlink:href="Pictures/10000201000000630000006032E0064C153B75E1.png" xlink:type="simple" xlink:show="embed" xlink:actuate="onLoad">
                      <text:p/>
                    </draw:image>
                  </draw:frame>
                  <draw:frame draw:name="Kuva 67" draw:style-name="gr1" draw:text-style-name="P3" draw:layer="layout" svg:width="1.633cm" svg:height="1.633cm" svg:x="6.615cm" svg:y="6.282cm">
                    <draw:image xlink:href="Pictures/10000201000000630000006032E0064C153B75E1.png" xlink:type="simple" xlink:show="embed" xlink:actuate="onLoad">
                      <text:p/>
                    </draw:image>
                  </draw:frame>
                </draw:g>
                <draw:frame draw:name="Kuva 65" draw:style-name="gr1" draw:text-style-name="P3" draw:layer="layout" svg:width="1.633cm" svg:height="1.633cm" svg:x="4.57cm" svg:y="6.282cm">
                  <draw:image xlink:href="Pictures/10000201000000630000006032E0064C153B75E1.png" xlink:type="simple" xlink:show="embed" xlink:actuate="onLoad">
                    <text:p/>
                  </draw:image>
                </draw:frame>
              </draw:g>
            </draw:g>
            <draw:g draw:name="Ryhmä 51">
              <draw:g draw:name="Ryhmä 52">
                <draw:g draw:name="Ryhmä 58">
                  <draw:frame draw:name="Kuva 60" draw:style-name="gr61" draw:text-style-name="P3" draw:layer="layout" svg:width="1.049cm" svg:height="1.633cm" svg:x="9.31cm" svg:y="6.275cm">
                    <draw:image xlink:href="Pictures/10000201000000630000006032E0064C153B75E1.png" xlink:type="simple" xlink:show="embed" xlink:actuate="onLoad">
                      <text:p/>
                    </draw:image>
                  </draw:frame>
                  <draw:frame draw:name="Kuva 61" draw:style-name="gr1" draw:text-style-name="P3" draw:layer="layout" svg:width="1.633cm" svg:height="1.633cm" svg:x="10.04cm" svg:y="6.275cm">
                    <draw:image xlink:href="Pictures/10000201000000630000006032E0064C153B75E1.png" xlink:type="simple" xlink:show="embed" xlink:actuate="onLoad">
                      <text:p/>
                    </draw:image>
                  </draw:frame>
                </draw:g>
                <draw:frame draw:name="Kuva 59" draw:style-name="gr1" draw:text-style-name="P3" draw:layer="layout" svg:width="1.633cm" svg:height="1.633cm" svg:x="7.995cm" svg:y="6.275cm">
                  <draw:image xlink:href="Pictures/10000201000000630000006032E0064C153B75E1.png" xlink:type="simple" xlink:show="embed" xlink:actuate="onLoad">
                    <text:p/>
                  </draw:image>
                </draw:frame>
              </draw:g>
              <draw:g draw:name="Ryhmä 53">
                <draw:g draw:name="Ryhmä 54">
                  <draw:frame draw:name="Kuva 56" draw:style-name="gr61" draw:text-style-name="P3" draw:layer="layout" svg:width="1.049cm" svg:height="1.633cm" svg:x="12.73cm" svg:y="6.275cm">
                    <draw:image xlink:href="Pictures/10000201000000630000006032E0064C153B75E1.png" xlink:type="simple" xlink:show="embed" xlink:actuate="onLoad">
                      <text:p/>
                    </draw:image>
                  </draw:frame>
                  <draw:frame draw:name="Kuva 57" draw:style-name="gr1" draw:text-style-name="P3" draw:layer="layout" svg:width="1.633cm" svg:height="1.633cm" svg:x="13.46cm" svg:y="6.275cm">
                    <draw:image xlink:href="Pictures/10000201000000630000006032E0064C153B75E1.png" xlink:type="simple" xlink:show="embed" xlink:actuate="onLoad">
                      <text:p/>
                    </draw:image>
                  </draw:frame>
                </draw:g>
                <draw:frame draw:name="Kuva 55" draw:style-name="gr1" draw:text-style-name="P3" draw:layer="layout" svg:width="1.633cm" svg:height="1.633cm" svg:x="11.415cm" svg:y="6.275cm">
                  <draw:image xlink:href="Pictures/10000201000000630000006032E0064C153B75E1.png" xlink:type="simple" xlink:show="embed" xlink:actuate="onLoad">
                    <text:p/>
                  </draw:image>
                </draw:frame>
              </draw:g>
            </draw:g>
          </draw:g>
          <draw:g draw:name="Ryhmä 72">
            <draw:g draw:name="Ryhmä 73">
              <draw:g draw:name="Ryhmä 85">
                <draw:g draw:name="Ryhmä 91">
                  <draw:frame draw:name="Kuva 93" draw:style-name="gr61" draw:text-style-name="P3" draw:layer="layout" svg:width="1.049cm" svg:height="1.633cm" svg:x="2.465cm" svg:y="7.47cm">
                    <draw:image xlink:href="Pictures/10000201000000630000006032E0064C153B75E1.png" xlink:type="simple" xlink:show="embed" xlink:actuate="onLoad">
                      <text:p/>
                    </draw:image>
                  </draw:frame>
                  <draw:frame draw:name="Kuva 94" draw:style-name="gr1" draw:text-style-name="P3" draw:layer="layout" svg:width="1.633cm" svg:height="1.633cm" svg:x="3.195cm" svg:y="7.47cm">
                    <draw:image xlink:href="Pictures/10000201000000630000006032E0064C153B75E1.png" xlink:type="simple" xlink:show="embed" xlink:actuate="onLoad">
                      <text:p/>
                    </draw:image>
                  </draw:frame>
                </draw:g>
                <draw:frame draw:name="Kuva 92" draw:style-name="gr1" draw:text-style-name="P3" draw:layer="layout" svg:width="1.633cm" svg:height="1.633cm" svg:x="1.15cm" svg:y="7.47cm">
                  <draw:image xlink:href="Pictures/10000201000000630000006032E0064C153B75E1.png" xlink:type="simple" xlink:show="embed" xlink:actuate="onLoad">
                    <text:p/>
                  </draw:image>
                </draw:frame>
              </draw:g>
              <draw:g draw:name="Ryhmä 86">
                <draw:g draw:name="Ryhmä 87">
                  <draw:frame draw:name="Kuva 89" draw:style-name="gr61" draw:text-style-name="P3" draw:layer="layout" svg:width="1.049cm" svg:height="1.633cm" svg:x="5.885cm" svg:y="7.47cm">
                    <draw:image xlink:href="Pictures/10000201000000630000006032E0064C153B75E1.png" xlink:type="simple" xlink:show="embed" xlink:actuate="onLoad">
                      <text:p/>
                    </draw:image>
                  </draw:frame>
                  <draw:frame draw:name="Kuva 90" draw:style-name="gr1" draw:text-style-name="P3" draw:layer="layout" svg:width="1.633cm" svg:height="1.633cm" svg:x="6.615cm" svg:y="7.47cm">
                    <draw:image xlink:href="Pictures/10000201000000630000006032E0064C153B75E1.png" xlink:type="simple" xlink:show="embed" xlink:actuate="onLoad">
                      <text:p/>
                    </draw:image>
                  </draw:frame>
                </draw:g>
                <draw:frame draw:name="Kuva 88" draw:style-name="gr1" draw:text-style-name="P3" draw:layer="layout" svg:width="1.633cm" svg:height="1.633cm" svg:x="4.57cm" svg:y="7.47cm">
                  <draw:image xlink:href="Pictures/10000201000000630000006032E0064C153B75E1.png" xlink:type="simple" xlink:show="embed" xlink:actuate="onLoad">
                    <text:p/>
                  </draw:image>
                </draw:frame>
              </draw:g>
            </draw:g>
            <draw:g draw:name="Ryhmä 74">
              <draw:g draw:name="Ryhmä 75">
                <draw:g draw:name="Ryhmä 81">
                  <draw:frame draw:name="Kuva 83" draw:style-name="gr61" draw:text-style-name="P3" draw:layer="layout" svg:width="1.049cm" svg:height="1.633cm" svg:x="9.31cm" svg:y="7.464cm">
                    <draw:image xlink:href="Pictures/10000201000000630000006032E0064C153B75E1.png" xlink:type="simple" xlink:show="embed" xlink:actuate="onLoad">
                      <text:p/>
                    </draw:image>
                  </draw:frame>
                  <draw:frame draw:name="Kuva 84" draw:style-name="gr1" draw:text-style-name="P3" draw:layer="layout" svg:width="1.633cm" svg:height="1.633cm" svg:x="10.04cm" svg:y="7.464cm">
                    <draw:image xlink:href="Pictures/10000201000000630000006032E0064C153B75E1.png" xlink:type="simple" xlink:show="embed" xlink:actuate="onLoad">
                      <text:p/>
                    </draw:image>
                  </draw:frame>
                </draw:g>
                <draw:frame draw:name="Kuva 82" draw:style-name="gr1" draw:text-style-name="P3" draw:layer="layout" svg:width="1.633cm" svg:height="1.633cm" svg:x="7.995cm" svg:y="7.464cm">
                  <draw:image xlink:href="Pictures/10000201000000630000006032E0064C153B75E1.png" xlink:type="simple" xlink:show="embed" xlink:actuate="onLoad">
                    <text:p/>
                  </draw:image>
                </draw:frame>
              </draw:g>
              <draw:g draw:name="Ryhmä 76">
                <draw:g draw:name="Ryhmä 77">
                  <draw:frame draw:name="Kuva 79" draw:style-name="gr61" draw:text-style-name="P3" draw:layer="layout" svg:width="1.049cm" svg:height="1.633cm" svg:x="12.73cm" svg:y="7.464cm">
                    <draw:image xlink:href="Pictures/10000201000000630000006032E0064C153B75E1.png" xlink:type="simple" xlink:show="embed" xlink:actuate="onLoad">
                      <text:p/>
                    </draw:image>
                  </draw:frame>
                  <draw:frame draw:name="Kuva 80" draw:style-name="gr1" draw:text-style-name="P3" draw:layer="layout" svg:width="1.633cm" svg:height="1.633cm" svg:x="13.46cm" svg:y="7.464cm">
                    <draw:image xlink:href="Pictures/10000201000000630000006032E0064C153B75E1.png" xlink:type="simple" xlink:show="embed" xlink:actuate="onLoad">
                      <text:p/>
                    </draw:image>
                  </draw:frame>
                </draw:g>
                <draw:frame draw:name="Kuva 78" draw:style-name="gr1" draw:text-style-name="P3" draw:layer="layout" svg:width="1.633cm" svg:height="1.633cm" svg:x="11.415cm" svg:y="7.464cm">
                  <draw:image xlink:href="Pictures/10000201000000630000006032E0064C153B75E1.png" xlink:type="simple" xlink:show="embed" xlink:actuate="onLoad">
                    <text:p/>
                  </draw:image>
                </draw:frame>
              </draw:g>
            </draw:g>
          </draw:g>
          <draw:g draw:name="Ryhmä 95">
            <draw:g draw:name="Ryhmä 96">
              <draw:g draw:name="Ryhmä 108">
                <draw:g draw:name="Ryhmä 114">
                  <draw:frame draw:name="Kuva 116" draw:style-name="gr61" draw:text-style-name="P3" draw:layer="layout" svg:width="1.049cm" svg:height="1.633cm" svg:x="2.465cm" svg:y="8.659cm">
                    <draw:image xlink:href="Pictures/10000201000000630000006032E0064C153B75E1.png" xlink:type="simple" xlink:show="embed" xlink:actuate="onLoad">
                      <text:p/>
                    </draw:image>
                  </draw:frame>
                  <draw:frame draw:name="Kuva 117" draw:style-name="gr1" draw:text-style-name="P3" draw:layer="layout" svg:width="1.633cm" svg:height="1.633cm" svg:x="3.195cm" svg:y="8.659cm">
                    <draw:image xlink:href="Pictures/10000201000000630000006032E0064C153B75E1.png" xlink:type="simple" xlink:show="embed" xlink:actuate="onLoad">
                      <text:p/>
                    </draw:image>
                  </draw:frame>
                </draw:g>
                <draw:frame draw:name="Kuva 115" draw:style-name="gr1" draw:text-style-name="P3" draw:layer="layout" svg:width="1.633cm" svg:height="1.633cm" svg:x="1.15cm" svg:y="8.659cm">
                  <draw:image xlink:href="Pictures/10000201000000630000006032E0064C153B75E1.png" xlink:type="simple" xlink:show="embed" xlink:actuate="onLoad">
                    <text:p/>
                  </draw:image>
                </draw:frame>
              </draw:g>
              <draw:g draw:name="Ryhmä 109">
                <draw:g draw:name="Ryhmä 110">
                  <draw:frame draw:name="Kuva 112" draw:style-name="gr61" draw:text-style-name="P3" draw:layer="layout" svg:width="1.049cm" svg:height="1.633cm" svg:x="5.885cm" svg:y="8.659cm">
                    <draw:image xlink:href="Pictures/10000201000000630000006032E0064C153B75E1.png" xlink:type="simple" xlink:show="embed" xlink:actuate="onLoad">
                      <text:p/>
                    </draw:image>
                  </draw:frame>
                  <draw:frame draw:name="Kuva 113" draw:style-name="gr1" draw:text-style-name="P3" draw:layer="layout" svg:width="1.633cm" svg:height="1.633cm" svg:x="6.615cm" svg:y="8.659cm">
                    <draw:image xlink:href="Pictures/10000201000000630000006032E0064C153B75E1.png" xlink:type="simple" xlink:show="embed" xlink:actuate="onLoad">
                      <text:p/>
                    </draw:image>
                  </draw:frame>
                </draw:g>
                <draw:frame draw:name="Kuva 111" draw:style-name="gr1" draw:text-style-name="P3" draw:layer="layout" svg:width="1.633cm" svg:height="1.633cm" svg:x="4.57cm" svg:y="8.659cm">
                  <draw:image xlink:href="Pictures/10000201000000630000006032E0064C153B75E1.png" xlink:type="simple" xlink:show="embed" xlink:actuate="onLoad">
                    <text:p/>
                  </draw:image>
                </draw:frame>
              </draw:g>
            </draw:g>
            <draw:g draw:name="Ryhmä 97">
              <draw:g draw:name="Ryhmä 98">
                <draw:g draw:name="Ryhmä 104">
                  <draw:frame draw:name="Kuva 106" draw:style-name="gr61" draw:text-style-name="P3" draw:layer="layout" svg:width="1.049cm" svg:height="1.633cm" svg:x="9.31cm" svg:y="8.652cm">
                    <draw:image xlink:href="Pictures/10000201000000630000006032E0064C153B75E1.png" xlink:type="simple" xlink:show="embed" xlink:actuate="onLoad">
                      <text:p/>
                    </draw:image>
                  </draw:frame>
                  <draw:frame draw:name="Kuva 107" draw:style-name="gr1" draw:text-style-name="P3" draw:layer="layout" svg:width="1.633cm" svg:height="1.633cm" svg:x="10.04cm" svg:y="8.652cm">
                    <draw:image xlink:href="Pictures/10000201000000630000006032E0064C153B75E1.png" xlink:type="simple" xlink:show="embed" xlink:actuate="onLoad">
                      <text:p/>
                    </draw:image>
                  </draw:frame>
                </draw:g>
                <draw:frame draw:name="Kuva 105" draw:style-name="gr1" draw:text-style-name="P3" draw:layer="layout" svg:width="1.633cm" svg:height="1.633cm" svg:x="7.995cm" svg:y="8.652cm">
                  <draw:image xlink:href="Pictures/10000201000000630000006032E0064C153B75E1.png" xlink:type="simple" xlink:show="embed" xlink:actuate="onLoad">
                    <text:p/>
                  </draw:image>
                </draw:frame>
              </draw:g>
              <draw:g draw:name="Ryhmä 99">
                <draw:g draw:name="Ryhmä 100">
                  <draw:frame draw:name="Kuva 102" draw:style-name="gr61" draw:text-style-name="P3" draw:layer="layout" svg:width="1.049cm" svg:height="1.633cm" svg:x="12.73cm" svg:y="8.652cm">
                    <draw:image xlink:href="Pictures/10000201000000630000006032E0064C153B75E1.png" xlink:type="simple" xlink:show="embed" xlink:actuate="onLoad">
                      <text:p/>
                    </draw:image>
                  </draw:frame>
                  <draw:frame draw:name="Kuva 103" draw:style-name="gr1" draw:text-style-name="P3" draw:layer="layout" svg:width="1.633cm" svg:height="1.633cm" svg:x="13.46cm" svg:y="8.652cm">
                    <draw:image xlink:href="Pictures/10000201000000630000006032E0064C153B75E1.png" xlink:type="simple" xlink:show="embed" xlink:actuate="onLoad">
                      <text:p/>
                    </draw:image>
                  </draw:frame>
                </draw:g>
                <draw:frame draw:name="Kuva 101" draw:style-name="gr1" draw:text-style-name="P3" draw:layer="layout" svg:width="1.633cm" svg:height="1.633cm" svg:x="11.415cm" svg:y="8.652cm">
                  <draw:image xlink:href="Pictures/10000201000000630000006032E0064C153B75E1.png" xlink:type="simple" xlink:show="embed" xlink:actuate="onLoad">
                    <text:p/>
                  </draw:image>
                </draw:frame>
              </draw:g>
            </draw:g>
          </draw:g>
          <draw:g draw:name="Ryhmä 118">
            <draw:g draw:name="Ryhmä 119">
              <draw:g draw:name="Ryhmä 131">
                <draw:g draw:name="Ryhmä 137">
                  <draw:frame draw:name="Kuva 139" draw:style-name="gr61" draw:text-style-name="P3" draw:layer="layout" svg:width="1.049cm" svg:height="1.633cm" svg:x="2.465cm" svg:y="9.847cm">
                    <draw:image xlink:href="Pictures/10000201000000630000006032E0064C153B75E1.png" xlink:type="simple" xlink:show="embed" xlink:actuate="onLoad">
                      <text:p/>
                    </draw:image>
                  </draw:frame>
                  <draw:frame draw:name="Kuva 140" draw:style-name="gr1" draw:text-style-name="P3" draw:layer="layout" svg:width="1.633cm" svg:height="1.633cm" svg:x="3.195cm" svg:y="9.847cm">
                    <draw:image xlink:href="Pictures/10000201000000630000006032E0064C153B75E1.png" xlink:type="simple" xlink:show="embed" xlink:actuate="onLoad">
                      <text:p/>
                    </draw:image>
                  </draw:frame>
                </draw:g>
                <draw:frame draw:name="Kuva 138" draw:style-name="gr1" draw:text-style-name="P3" draw:layer="layout" svg:width="1.633cm" svg:height="1.633cm" svg:x="1.15cm" svg:y="9.847cm">
                  <draw:image xlink:href="Pictures/10000201000000630000006032E0064C153B75E1.png" xlink:type="simple" xlink:show="embed" xlink:actuate="onLoad">
                    <text:p/>
                  </draw:image>
                </draw:frame>
              </draw:g>
              <draw:g draw:name="Ryhmä 132">
                <draw:g draw:name="Ryhmä 133">
                  <draw:frame draw:name="Kuva 135" draw:style-name="gr61" draw:text-style-name="P3" draw:layer="layout" svg:width="1.049cm" svg:height="1.633cm" svg:x="5.885cm" svg:y="9.847cm">
                    <draw:image xlink:href="Pictures/10000201000000630000006032E0064C153B75E1.png" xlink:type="simple" xlink:show="embed" xlink:actuate="onLoad">
                      <text:p/>
                    </draw:image>
                  </draw:frame>
                  <draw:frame draw:name="Kuva 136" draw:style-name="gr1" draw:text-style-name="P3" draw:layer="layout" svg:width="1.633cm" svg:height="1.633cm" svg:x="6.615cm" svg:y="9.847cm">
                    <draw:image xlink:href="Pictures/10000201000000630000006032E0064C153B75E1.png" xlink:type="simple" xlink:show="embed" xlink:actuate="onLoad">
                      <text:p/>
                    </draw:image>
                  </draw:frame>
                </draw:g>
                <draw:frame draw:name="Kuva 134" draw:style-name="gr1" draw:text-style-name="P3" draw:layer="layout" svg:width="1.633cm" svg:height="1.633cm" svg:x="4.57cm" svg:y="9.847cm">
                  <draw:image xlink:href="Pictures/10000201000000630000006032E0064C153B75E1.png" xlink:type="simple" xlink:show="embed" xlink:actuate="onLoad">
                    <text:p/>
                  </draw:image>
                </draw:frame>
              </draw:g>
            </draw:g>
            <draw:g draw:name="Ryhmä 120">
              <draw:g draw:name="Ryhmä 121">
                <draw:g draw:name="Ryhmä 127">
                  <draw:frame draw:name="Kuva 129" draw:style-name="gr61" draw:text-style-name="P3" draw:layer="layout" svg:width="1.049cm" svg:height="1.633cm" svg:x="9.31cm" svg:y="9.84cm">
                    <draw:image xlink:href="Pictures/10000201000000630000006032E0064C153B75E1.png" xlink:type="simple" xlink:show="embed" xlink:actuate="onLoad">
                      <text:p/>
                    </draw:image>
                  </draw:frame>
                  <draw:frame draw:name="Kuva 130" draw:style-name="gr1" draw:text-style-name="P3" draw:layer="layout" svg:width="1.633cm" svg:height="1.633cm" svg:x="10.04cm" svg:y="9.84cm">
                    <draw:image xlink:href="Pictures/10000201000000630000006032E0064C153B75E1.png" xlink:type="simple" xlink:show="embed" xlink:actuate="onLoad">
                      <text:p/>
                    </draw:image>
                  </draw:frame>
                </draw:g>
                <draw:frame draw:name="Kuva 128" draw:style-name="gr1" draw:text-style-name="P3" draw:layer="layout" svg:width="1.633cm" svg:height="1.633cm" svg:x="7.995cm" svg:y="9.84cm">
                  <draw:image xlink:href="Pictures/10000201000000630000006032E0064C153B75E1.png" xlink:type="simple" xlink:show="embed" xlink:actuate="onLoad">
                    <text:p/>
                  </draw:image>
                </draw:frame>
              </draw:g>
              <draw:g draw:name="Ryhmä 122">
                <draw:g draw:name="Ryhmä 123">
                  <draw:frame draw:name="Kuva 125" draw:style-name="gr61" draw:text-style-name="P3" draw:layer="layout" svg:width="1.049cm" svg:height="1.633cm" svg:x="12.73cm" svg:y="9.84cm">
                    <draw:image xlink:href="Pictures/10000201000000630000006032E0064C153B75E1.png" xlink:type="simple" xlink:show="embed" xlink:actuate="onLoad">
                      <text:p/>
                    </draw:image>
                  </draw:frame>
                  <draw:frame draw:name="Kuva 126" draw:style-name="gr1" draw:text-style-name="P3" draw:layer="layout" svg:width="1.633cm" svg:height="1.633cm" svg:x="13.46cm" svg:y="9.84cm">
                    <draw:image xlink:href="Pictures/10000201000000630000006032E0064C153B75E1.png" xlink:type="simple" xlink:show="embed" xlink:actuate="onLoad">
                      <text:p/>
                    </draw:image>
                  </draw:frame>
                </draw:g>
                <draw:frame draw:name="Kuva 124" draw:style-name="gr1" draw:text-style-name="P3" draw:layer="layout" svg:width="1.633cm" svg:height="1.633cm" svg:x="11.415cm" svg:y="9.84cm">
                  <draw:image xlink:href="Pictures/10000201000000630000006032E0064C153B75E1.png" xlink:type="simple" xlink:show="embed" xlink:actuate="onLoad">
                    <text:p/>
                  </draw:image>
                </draw:frame>
              </draw:g>
            </draw:g>
          </draw:g>
          <draw:g draw:name="Ryhmä 141">
            <draw:g draw:name="Ryhmä 142">
              <draw:g draw:name="Ryhmä 154">
                <draw:g draw:name="Ryhmä 160">
                  <draw:frame draw:name="Kuva 162" draw:style-name="gr61" draw:text-style-name="P3" draw:layer="layout" svg:width="1.049cm" svg:height="1.633cm" svg:x="2.465cm" svg:y="11.035cm">
                    <draw:image xlink:href="Pictures/10000201000000630000006032E0064C153B75E1.png" xlink:type="simple" xlink:show="embed" xlink:actuate="onLoad">
                      <text:p/>
                    </draw:image>
                  </draw:frame>
                  <draw:frame draw:name="Kuva 163" draw:style-name="gr1" draw:text-style-name="P3" draw:layer="layout" svg:width="1.633cm" svg:height="1.633cm" svg:x="3.195cm" svg:y="11.035cm">
                    <draw:image xlink:href="Pictures/10000201000000630000006032E0064C153B75E1.png" xlink:type="simple" xlink:show="embed" xlink:actuate="onLoad">
                      <text:p/>
                    </draw:image>
                  </draw:frame>
                </draw:g>
                <draw:frame draw:name="Kuva 161" draw:style-name="gr1" draw:text-style-name="P3" draw:layer="layout" svg:width="1.633cm" svg:height="1.633cm" svg:x="1.15cm" svg:y="11.035cm">
                  <draw:image xlink:href="Pictures/10000201000000630000006032E0064C153B75E1.png" xlink:type="simple" xlink:show="embed" xlink:actuate="onLoad">
                    <text:p/>
                  </draw:image>
                </draw:frame>
              </draw:g>
              <draw:g draw:name="Ryhmä 155">
                <draw:g draw:name="Ryhmä 156">
                  <draw:frame draw:name="Kuva 158" draw:style-name="gr61" draw:text-style-name="P3" draw:layer="layout" svg:width="1.049cm" svg:height="1.633cm" svg:x="5.885cm" svg:y="11.035cm">
                    <draw:image xlink:href="Pictures/10000201000000630000006032E0064C153B75E1.png" xlink:type="simple" xlink:show="embed" xlink:actuate="onLoad">
                      <text:p/>
                    </draw:image>
                  </draw:frame>
                  <draw:frame draw:name="Kuva 159" draw:style-name="gr1" draw:text-style-name="P3" draw:layer="layout" svg:width="1.633cm" svg:height="1.633cm" svg:x="6.615cm" svg:y="11.035cm">
                    <draw:image xlink:href="Pictures/10000201000000630000006032E0064C153B75E1.png" xlink:type="simple" xlink:show="embed" xlink:actuate="onLoad">
                      <text:p/>
                    </draw:image>
                  </draw:frame>
                </draw:g>
                <draw:frame draw:name="Kuva 157" draw:style-name="gr1" draw:text-style-name="P3" draw:layer="layout" svg:width="1.633cm" svg:height="1.633cm" svg:x="4.57cm" svg:y="11.035cm">
                  <draw:image xlink:href="Pictures/10000201000000630000006032E0064C153B75E1.png" xlink:type="simple" xlink:show="embed" xlink:actuate="onLoad">
                    <text:p/>
                  </draw:image>
                </draw:frame>
              </draw:g>
            </draw:g>
            <draw:g draw:name="Ryhmä 143">
              <draw:g draw:name="Ryhmä 144">
                <draw:g draw:name="Ryhmä 150">
                  <draw:frame draw:name="Kuva 152" draw:style-name="gr61" draw:text-style-name="P3" draw:layer="layout" svg:width="1.049cm" svg:height="1.633cm" svg:x="9.31cm" svg:y="11.029cm">
                    <draw:image xlink:href="Pictures/10000201000000630000006032E0064C153B75E1.png" xlink:type="simple" xlink:show="embed" xlink:actuate="onLoad">
                      <text:p/>
                    </draw:image>
                  </draw:frame>
                  <draw:frame draw:name="Kuva 153" draw:style-name="gr1" draw:text-style-name="P3" draw:layer="layout" svg:width="1.633cm" svg:height="1.633cm" svg:x="10.04cm" svg:y="11.029cm">
                    <draw:image xlink:href="Pictures/10000201000000630000006032E0064C153B75E1.png" xlink:type="simple" xlink:show="embed" xlink:actuate="onLoad">
                      <text:p/>
                    </draw:image>
                  </draw:frame>
                </draw:g>
                <draw:frame draw:name="Kuva 151" draw:style-name="gr1" draw:text-style-name="P3" draw:layer="layout" svg:width="1.633cm" svg:height="1.633cm" svg:x="7.995cm" svg:y="11.029cm">
                  <draw:image xlink:href="Pictures/10000201000000630000006032E0064C153B75E1.png" xlink:type="simple" xlink:show="embed" xlink:actuate="onLoad">
                    <text:p/>
                  </draw:image>
                </draw:frame>
              </draw:g>
              <draw:g draw:name="Ryhmä 145">
                <draw:g draw:name="Ryhmä 146">
                  <draw:frame draw:name="Kuva 148" draw:style-name="gr61" draw:text-style-name="P3" draw:layer="layout" svg:width="1.049cm" svg:height="1.633cm" svg:x="12.73cm" svg:y="11.029cm">
                    <draw:image xlink:href="Pictures/10000201000000630000006032E0064C153B75E1.png" xlink:type="simple" xlink:show="embed" xlink:actuate="onLoad">
                      <text:p/>
                    </draw:image>
                  </draw:frame>
                  <draw:frame draw:name="Kuva 149" draw:style-name="gr1" draw:text-style-name="P3" draw:layer="layout" svg:width="1.633cm" svg:height="1.633cm" svg:x="13.46cm" svg:y="11.029cm">
                    <draw:image xlink:href="Pictures/10000201000000630000006032E0064C153B75E1.png" xlink:type="simple" xlink:show="embed" xlink:actuate="onLoad">
                      <text:p/>
                    </draw:image>
                  </draw:frame>
                </draw:g>
                <draw:frame draw:name="Kuva 147" draw:style-name="gr1" draw:text-style-name="P3" draw:layer="layout" svg:width="1.633cm" svg:height="1.633cm" svg:x="11.415cm" svg:y="11.029cm">
                  <draw:image xlink:href="Pictures/10000201000000630000006032E0064C153B75E1.png" xlink:type="simple" xlink:show="embed" xlink:actuate="onLoad">
                    <text:p/>
                  </draw:image>
                </draw:frame>
              </draw:g>
            </draw:g>
          </draw:g>
          <draw:g draw:name="Ryhmä 164">
            <draw:g draw:name="Ryhmä 165">
              <draw:g draw:name="Ryhmä 177">
                <draw:g draw:name="Ryhmä 183">
                  <draw:frame draw:name="Kuva 185" draw:style-name="gr61" draw:text-style-name="P3" draw:layer="layout" svg:width="1.049cm" svg:height="1.633cm" svg:x="2.465cm" svg:y="12.223cm">
                    <draw:image xlink:href="Pictures/10000201000000630000006032E0064C153B75E1.png" xlink:type="simple" xlink:show="embed" xlink:actuate="onLoad">
                      <text:p/>
                    </draw:image>
                  </draw:frame>
                  <draw:frame draw:name="Kuva 186" draw:style-name="gr1" draw:text-style-name="P3" draw:layer="layout" svg:width="1.633cm" svg:height="1.633cm" svg:x="3.195cm" svg:y="12.223cm">
                    <draw:image xlink:href="Pictures/10000201000000630000006032E0064C153B75E1.png" xlink:type="simple" xlink:show="embed" xlink:actuate="onLoad">
                      <text:p/>
                    </draw:image>
                  </draw:frame>
                </draw:g>
                <draw:frame draw:name="Kuva 184" draw:style-name="gr1" draw:text-style-name="P3" draw:layer="layout" svg:width="1.633cm" svg:height="1.633cm" svg:x="1.15cm" svg:y="12.223cm">
                  <draw:image xlink:href="Pictures/10000201000000630000006032E0064C153B75E1.png" xlink:type="simple" xlink:show="embed" xlink:actuate="onLoad">
                    <text:p/>
                  </draw:image>
                </draw:frame>
              </draw:g>
              <draw:g draw:name="Ryhmä 178">
                <draw:g draw:name="Ryhmä 179">
                  <draw:frame draw:name="Kuva 181" draw:style-name="gr61" draw:text-style-name="P3" draw:layer="layout" svg:width="1.049cm" svg:height="1.633cm" svg:x="5.885cm" svg:y="12.223cm">
                    <draw:image xlink:href="Pictures/10000201000000630000006032E0064C153B75E1.png" xlink:type="simple" xlink:show="embed" xlink:actuate="onLoad">
                      <text:p/>
                    </draw:image>
                  </draw:frame>
                  <draw:frame draw:name="Kuva 182" draw:style-name="gr1" draw:text-style-name="P3" draw:layer="layout" svg:width="1.633cm" svg:height="1.633cm" svg:x="6.615cm" svg:y="12.223cm">
                    <draw:image xlink:href="Pictures/10000201000000630000006032E0064C153B75E1.png" xlink:type="simple" xlink:show="embed" xlink:actuate="onLoad">
                      <text:p/>
                    </draw:image>
                  </draw:frame>
                </draw:g>
                <draw:frame draw:name="Kuva 180" draw:style-name="gr1" draw:text-style-name="P3" draw:layer="layout" svg:width="1.633cm" svg:height="1.633cm" svg:x="4.57cm" svg:y="12.223cm">
                  <draw:image xlink:href="Pictures/10000201000000630000006032E0064C153B75E1.png" xlink:type="simple" xlink:show="embed" xlink:actuate="onLoad">
                    <text:p/>
                  </draw:image>
                </draw:frame>
              </draw:g>
            </draw:g>
            <draw:g draw:name="Ryhmä 166">
              <draw:g draw:name="Ryhmä 167">
                <draw:g draw:name="Ryhmä 173">
                  <draw:frame draw:name="Kuva 175" draw:style-name="gr61" draw:text-style-name="P3" draw:layer="layout" svg:width="1.049cm" svg:height="1.633cm" svg:x="9.31cm" svg:y="12.217cm">
                    <draw:image xlink:href="Pictures/10000201000000630000006032E0064C153B75E1.png" xlink:type="simple" xlink:show="embed" xlink:actuate="onLoad">
                      <text:p/>
                    </draw:image>
                  </draw:frame>
                  <draw:frame draw:name="Kuva 176" draw:style-name="gr1" draw:text-style-name="P3" draw:layer="layout" svg:width="1.633cm" svg:height="1.633cm" svg:x="10.04cm" svg:y="12.217cm">
                    <draw:image xlink:href="Pictures/10000201000000630000006032E0064C153B75E1.png" xlink:type="simple" xlink:show="embed" xlink:actuate="onLoad">
                      <text:p/>
                    </draw:image>
                  </draw:frame>
                </draw:g>
                <draw:frame draw:name="Kuva 174" draw:style-name="gr1" draw:text-style-name="P3" draw:layer="layout" svg:width="1.633cm" svg:height="1.633cm" svg:x="7.995cm" svg:y="12.217cm">
                  <draw:image xlink:href="Pictures/10000201000000630000006032E0064C153B75E1.png" xlink:type="simple" xlink:show="embed" xlink:actuate="onLoad">
                    <text:p/>
                  </draw:image>
                </draw:frame>
              </draw:g>
              <draw:g draw:name="Ryhmä 168">
                <draw:g draw:name="Ryhmä 169">
                  <draw:frame draw:name="Kuva 171" draw:style-name="gr61" draw:text-style-name="P3" draw:layer="layout" svg:width="1.049cm" svg:height="1.633cm" svg:x="12.73cm" svg:y="12.217cm">
                    <draw:image xlink:href="Pictures/10000201000000630000006032E0064C153B75E1.png" xlink:type="simple" xlink:show="embed" xlink:actuate="onLoad">
                      <text:p/>
                    </draw:image>
                  </draw:frame>
                  <draw:frame draw:name="Kuva 172" draw:style-name="gr1" draw:text-style-name="P3" draw:layer="layout" svg:width="1.633cm" svg:height="1.633cm" svg:x="13.46cm" svg:y="12.217cm">
                    <draw:image xlink:href="Pictures/10000201000000630000006032E0064C153B75E1.png" xlink:type="simple" xlink:show="embed" xlink:actuate="onLoad">
                      <text:p/>
                    </draw:image>
                  </draw:frame>
                </draw:g>
                <draw:frame draw:name="Kuva 170" draw:style-name="gr1" draw:text-style-name="P3" draw:layer="layout" svg:width="1.633cm" svg:height="1.633cm" svg:x="11.415cm" svg:y="12.217cm">
                  <draw:image xlink:href="Pictures/10000201000000630000006032E0064C153B75E1.png" xlink:type="simple" xlink:show="embed" xlink:actuate="onLoad">
                    <text:p/>
                  </draw:image>
                </draw:frame>
              </draw:g>
            </draw:g>
          </draw:g>
          <draw:g draw:name="Ryhmä 187">
            <draw:g draw:name="Ryhmä 188">
              <draw:g draw:name="Ryhmä 200">
                <draw:g draw:name="Ryhmä 206">
                  <draw:frame draw:name="Kuva 208" draw:style-name="gr61" draw:text-style-name="P3" draw:layer="layout" svg:width="1.049cm" svg:height="1.633cm" svg:x="2.465cm" svg:y="13.412cm">
                    <draw:image xlink:href="Pictures/10000201000000630000006032E0064C153B75E1.png" xlink:type="simple" xlink:show="embed" xlink:actuate="onLoad">
                      <text:p/>
                    </draw:image>
                  </draw:frame>
                  <draw:frame draw:name="Kuva 209" draw:style-name="gr1" draw:text-style-name="P3" draw:layer="layout" svg:width="1.687cm" svg:height="1.633cm" svg:x="3.195cm" svg:y="13.412cm">
                    <draw:image xlink:href="Pictures/10000201000000630000006032E0064C153B75E1.png" xlink:type="simple" xlink:show="embed" xlink:actuate="onLoad">
                      <text:p/>
                    </draw:image>
                  </draw:frame>
                </draw:g>
                <draw:frame draw:name="Kuva 207" draw:style-name="gr1" draw:text-style-name="P3" draw:layer="layout" svg:width="1.687cm" svg:height="1.633cm" svg:x="1.15cm" svg:y="13.412cm">
                  <draw:image xlink:href="Pictures/10000201000000630000006032E0064C153B75E1.png" xlink:type="simple" xlink:show="embed" xlink:actuate="onLoad">
                    <text:p/>
                  </draw:image>
                </draw:frame>
              </draw:g>
              <draw:g draw:name="Ryhmä 201">
                <draw:g draw:name="Ryhmä 202">
                  <draw:frame draw:name="Kuva 204" draw:style-name="gr61" draw:text-style-name="P3" draw:layer="layout" svg:width="1.049cm" svg:height="1.633cm" svg:x="5.885cm" svg:y="13.412cm">
                    <draw:image xlink:href="Pictures/10000201000000630000006032E0064C153B75E1.png" xlink:type="simple" xlink:show="embed" xlink:actuate="onLoad">
                      <text:p/>
                    </draw:image>
                  </draw:frame>
                  <draw:frame draw:name="Kuva 205" draw:style-name="gr1" draw:text-style-name="P3" draw:layer="layout" svg:width="1.687cm" svg:height="1.633cm" svg:x="6.615cm" svg:y="13.412cm">
                    <draw:image xlink:href="Pictures/10000201000000630000006032E0064C153B75E1.png" xlink:type="simple" xlink:show="embed" xlink:actuate="onLoad">
                      <text:p/>
                    </draw:image>
                  </draw:frame>
                </draw:g>
                <draw:frame draw:name="Kuva 203" draw:style-name="gr1" draw:text-style-name="P3" draw:layer="layout" svg:width="1.687cm" svg:height="1.633cm" svg:x="4.57cm" svg:y="13.412cm">
                  <draw:image xlink:href="Pictures/10000201000000630000006032E0064C153B75E1.png" xlink:type="simple" xlink:show="embed" xlink:actuate="onLoad">
                    <text:p/>
                  </draw:image>
                </draw:frame>
              </draw:g>
            </draw:g>
            <draw:g draw:name="Ryhmä 189">
              <draw:g draw:name="Ryhmä 190">
                <draw:g draw:name="Ryhmä 196">
                  <draw:frame draw:name="Kuva 198" draw:style-name="gr61" draw:text-style-name="P3" draw:layer="layout" svg:width="1.049cm" svg:height="1.633cm" svg:x="9.31cm" svg:y="13.405cm">
                    <draw:image xlink:href="Pictures/10000201000000630000006032E0064C153B75E1.png" xlink:type="simple" xlink:show="embed" xlink:actuate="onLoad">
                      <text:p/>
                    </draw:image>
                  </draw:frame>
                  <draw:frame draw:name="Kuva 199" draw:style-name="gr1" draw:text-style-name="P3" draw:layer="layout" svg:width="1.633cm" svg:height="1.633cm" svg:x="10.04cm" svg:y="13.405cm">
                    <draw:image xlink:href="Pictures/10000201000000630000006032E0064C153B75E1.png" xlink:type="simple" xlink:show="embed" xlink:actuate="onLoad">
                      <text:p/>
                    </draw:image>
                  </draw:frame>
                </draw:g>
                <draw:frame draw:name="Kuva 197" draw:style-name="gr1" draw:text-style-name="P3" draw:layer="layout" svg:width="1.633cm" svg:height="1.633cm" svg:x="7.995cm" svg:y="13.405cm">
                  <draw:image xlink:href="Pictures/10000201000000630000006032E0064C153B75E1.png" xlink:type="simple" xlink:show="embed" xlink:actuate="onLoad">
                    <text:p/>
                  </draw:image>
                </draw:frame>
              </draw:g>
              <draw:g draw:name="Ryhmä 191">
                <draw:g draw:name="Ryhmä 192">
                  <draw:frame draw:name="Kuva 194" draw:style-name="gr61" draw:text-style-name="P3" draw:layer="layout" svg:width="1.049cm" svg:height="1.633cm" svg:x="12.73cm" svg:y="13.405cm">
                    <draw:image xlink:href="Pictures/10000201000000630000006032E0064C153B75E1.png" xlink:type="simple" xlink:show="embed" xlink:actuate="onLoad">
                      <text:p/>
                    </draw:image>
                  </draw:frame>
                  <draw:frame draw:name="Kuva 195" draw:style-name="gr1" draw:text-style-name="P3" draw:layer="layout" svg:width="1.633cm" svg:height="1.633cm" svg:x="13.46cm" svg:y="13.405cm">
                    <draw:image xlink:href="Pictures/10000201000000630000006032E0064C153B75E1.png" xlink:type="simple" xlink:show="embed" xlink:actuate="onLoad">
                      <text:p/>
                    </draw:image>
                  </draw:frame>
                </draw:g>
                <draw:frame draw:name="Kuva 193" draw:style-name="gr1" draw:text-style-name="P3" draw:layer="layout" svg:width="1.633cm" svg:height="1.633cm" svg:x="11.415cm" svg:y="13.405cm">
                  <draw:image xlink:href="Pictures/10000201000000630000006032E0064C153B75E1.png" xlink:type="simple" xlink:show="embed" xlink:actuate="onLoad">
                    <text:p/>
                  </draw:image>
                </draw:frame>
              </draw:g>
            </draw:g>
          </draw:g>
          <draw:g draw:name="Ryhmä 210">
            <draw:g draw:name="Ryhmä 211">
              <draw:g draw:name="Ryhmä 223">
                <draw:g draw:name="Ryhmä 229">
                  <draw:frame draw:name="Kuva 231" draw:style-name="gr61" draw:text-style-name="P3" draw:layer="layout" svg:width="1.049cm" svg:height="1.633cm" svg:x="2.465cm" svg:y="14.6cm">
                    <draw:image xlink:href="Pictures/10000201000000630000006032E0064C153B75E1.png" xlink:type="simple" xlink:show="embed" xlink:actuate="onLoad">
                      <text:p/>
                    </draw:image>
                  </draw:frame>
                  <draw:frame draw:name="Kuva 232" draw:style-name="gr1" draw:text-style-name="P3" draw:layer="layout" svg:width="1.633cm" svg:height="1.633cm" svg:x="3.195cm" svg:y="14.6cm">
                    <draw:image xlink:href="Pictures/10000201000000630000006032E0064C153B75E1.png" xlink:type="simple" xlink:show="embed" xlink:actuate="onLoad">
                      <text:p/>
                    </draw:image>
                  </draw:frame>
                </draw:g>
                <draw:frame draw:name="Kuva 230" draw:style-name="gr1" draw:text-style-name="P3" draw:layer="layout" svg:width="1.633cm" svg:height="1.633cm" svg:x="1.15cm" svg:y="14.6cm">
                  <draw:image xlink:href="Pictures/10000201000000630000006032E0064C153B75E1.png" xlink:type="simple" xlink:show="embed" xlink:actuate="onLoad">
                    <text:p/>
                  </draw:image>
                </draw:frame>
              </draw:g>
              <draw:g draw:name="Ryhmä 224">
                <draw:g draw:name="Ryhmä 225">
                  <draw:frame draw:name="Kuva 227" draw:style-name="gr61" draw:text-style-name="P3" draw:layer="layout" svg:width="1.049cm" svg:height="1.633cm" svg:x="5.885cm" svg:y="14.6cm">
                    <draw:image xlink:href="Pictures/10000201000000630000006032E0064C153B75E1.png" xlink:type="simple" xlink:show="embed" xlink:actuate="onLoad">
                      <text:p/>
                    </draw:image>
                  </draw:frame>
                  <draw:frame draw:name="Kuva 228" draw:style-name="gr1" draw:text-style-name="P3" draw:layer="layout" svg:width="1.633cm" svg:height="1.633cm" svg:x="6.615cm" svg:y="14.6cm">
                    <draw:image xlink:href="Pictures/10000201000000630000006032E0064C153B75E1.png" xlink:type="simple" xlink:show="embed" xlink:actuate="onLoad">
                      <text:p/>
                    </draw:image>
                  </draw:frame>
                </draw:g>
                <draw:frame draw:name="Kuva 226" draw:style-name="gr1" draw:text-style-name="P3" draw:layer="layout" svg:width="1.633cm" svg:height="1.633cm" svg:x="4.57cm" svg:y="14.6cm">
                  <draw:image xlink:href="Pictures/10000201000000630000006032E0064C153B75E1.png" xlink:type="simple" xlink:show="embed" xlink:actuate="onLoad">
                    <text:p/>
                  </draw:image>
                </draw:frame>
              </draw:g>
            </draw:g>
            <draw:g draw:name="Ryhmä 212">
              <draw:g draw:name="Ryhmä 213">
                <draw:g draw:name="Ryhmä 219">
                  <draw:frame draw:name="Kuva 221" draw:style-name="gr61" draw:text-style-name="P3" draw:layer="layout" svg:width="1.049cm" svg:height="1.633cm" svg:x="9.31cm" svg:y="14.593cm">
                    <draw:image xlink:href="Pictures/10000201000000630000006032E0064C153B75E1.png" xlink:type="simple" xlink:show="embed" xlink:actuate="onLoad">
                      <text:p/>
                    </draw:image>
                  </draw:frame>
                  <draw:frame draw:name="Kuva 222" draw:style-name="gr1" draw:text-style-name="P3" draw:layer="layout" svg:width="1.633cm" svg:height="1.633cm" svg:x="10.04cm" svg:y="14.593cm">
                    <draw:image xlink:href="Pictures/10000201000000630000006032E0064C153B75E1.png" xlink:type="simple" xlink:show="embed" xlink:actuate="onLoad">
                      <text:p/>
                    </draw:image>
                  </draw:frame>
                </draw:g>
                <draw:frame draw:name="Kuva 220" draw:style-name="gr1" draw:text-style-name="P3" draw:layer="layout" svg:width="1.633cm" svg:height="1.633cm" svg:x="7.995cm" svg:y="14.593cm">
                  <draw:image xlink:href="Pictures/10000201000000630000006032E0064C153B75E1.png" xlink:type="simple" xlink:show="embed" xlink:actuate="onLoad">
                    <text:p/>
                  </draw:image>
                </draw:frame>
              </draw:g>
              <draw:g draw:name="Ryhmä 214">
                <draw:g draw:name="Ryhmä 215">
                  <draw:frame draw:name="Kuva 217" draw:style-name="gr61" draw:text-style-name="P3" draw:layer="layout" svg:width="1.049cm" svg:height="1.633cm" svg:x="12.73cm" svg:y="14.593cm">
                    <draw:image xlink:href="Pictures/10000201000000630000006032E0064C153B75E1.png" xlink:type="simple" xlink:show="embed" xlink:actuate="onLoad">
                      <text:p/>
                    </draw:image>
                  </draw:frame>
                  <draw:frame draw:name="Kuva 218" draw:style-name="gr1" draw:text-style-name="P3" draw:layer="layout" svg:width="1.633cm" svg:height="1.633cm" svg:x="13.46cm" svg:y="14.593cm">
                    <draw:image xlink:href="Pictures/10000201000000630000006032E0064C153B75E1.png" xlink:type="simple" xlink:show="embed" xlink:actuate="onLoad">
                      <text:p/>
                    </draw:image>
                  </draw:frame>
                </draw:g>
                <draw:frame draw:name="Kuva 216" draw:style-name="gr1" draw:text-style-name="P3" draw:layer="layout" svg:width="1.633cm" svg:height="1.633cm" svg:x="11.415cm" svg:y="14.593cm">
                  <draw:image xlink:href="Pictures/10000201000000630000006032E0064C153B75E1.png" xlink:type="simple" xlink:show="embed" xlink:actuate="onLoad">
                    <text:p/>
                  </draw:image>
                </draw:frame>
              </draw:g>
            </draw:g>
          </draw:g>
          <draw:g draw:name="Ryhmä 244">
            <draw:g draw:name="Ryhmä 1">
              <draw:frame draw:name="Kuva 233" draw:style-name="gr61" draw:text-style-name="P3" draw:layer="layout" svg:width="1.049cm" svg:height="1.633cm" svg:x="2.465cm" svg:y="15.782cm">
                <draw:image xlink:href="Pictures/10000201000000630000006032E0064C153B75E1.png" xlink:type="simple" xlink:show="embed" xlink:actuate="onLoad">
                  <text:p/>
                </draw:image>
              </draw:frame>
              <draw:frame draw:name="Kuva 234" draw:style-name="gr1" draw:text-style-name="P3" draw:layer="layout" svg:width="1.633cm" svg:height="1.633cm" svg:x="3.195cm" svg:y="15.782cm">
                <draw:image xlink:href="Pictures/10000201000000630000006032E0064C153B75E1.png" xlink:type="simple" xlink:show="embed" xlink:actuate="onLoad">
                  <text:p/>
                </draw:image>
              </draw:frame>
              <draw:frame draw:name="Kuva 235" draw:style-name="gr1" draw:text-style-name="P3" draw:layer="layout" svg:width="1.633cm" svg:height="1.633cm" svg:x="1.15cm" svg:y="15.782cm">
                <draw:image xlink:href="Pictures/10000201000000630000006032E0064C153B75E1.png" xlink:type="simple" xlink:show="embed" xlink:actuate="onLoad">
                  <text:p/>
                </draw:image>
              </draw:frame>
            </draw:g>
            <draw:g draw:name="Ryhmä 236">
              <draw:frame draw:name="Kuva 237" draw:style-name="gr61" draw:text-style-name="P3" draw:layer="layout" svg:width="1.049cm" svg:height="1.633cm" svg:x="5.898cm" svg:y="15.782cm">
                <draw:image xlink:href="Pictures/10000201000000630000006032E0064C153B75E1.png" xlink:type="simple" xlink:show="embed" xlink:actuate="onLoad">
                  <text:p/>
                </draw:image>
              </draw:frame>
              <draw:frame draw:name="Kuva 238" draw:style-name="gr1" draw:text-style-name="P3" draw:layer="layout" svg:width="1.633cm" svg:height="1.633cm" svg:x="6.628cm" svg:y="15.782cm">
                <draw:image xlink:href="Pictures/10000201000000630000006032E0064C153B75E1.png" xlink:type="simple" xlink:show="embed" xlink:actuate="onLoad">
                  <text:p/>
                </draw:image>
              </draw:frame>
              <draw:frame draw:name="Kuva 239" draw:style-name="gr1" draw:text-style-name="P3" draw:layer="layout" svg:width="1.633cm" svg:height="1.633cm" svg:x="4.583cm" svg:y="15.782cm">
                <draw:image xlink:href="Pictures/10000201000000630000006032E0064C153B75E1.png" xlink:type="simple" xlink:show="embed" xlink:actuate="onLoad">
                  <text:p/>
                </draw:image>
              </draw:frame>
            </draw:g>
            <draw:g draw:name="Ryhmä 240">
              <draw:frame draw:name="Kuva 242" draw:style-name="gr1" draw:text-style-name="P3" draw:layer="layout" svg:width="1.633cm" svg:height="1.633cm" svg:x="9.414cm" svg:y="15.782cm">
                <draw:image xlink:href="Pictures/10000201000000630000006032E0064C153B75E1.png" xlink:type="simple" xlink:show="embed" xlink:actuate="onLoad">
                  <text:p/>
                </draw:image>
              </draw:frame>
              <draw:frame draw:name="Kuva 243" draw:style-name="gr1" draw:text-style-name="P3" draw:layer="layout" svg:width="1.633cm" svg:height="1.633cm" svg:x="8.014cm" svg:y="15.782cm">
                <draw:image xlink:href="Pictures/10000201000000630000006032E0064C153B75E1.png" xlink:type="simple" xlink:show="embed" xlink:actuate="onLoad">
                  <text:p/>
                </draw:image>
              </draw:frame>
            </draw:g>
          </draw:g>
        </draw:g>
        <draw:custom-shape draw:name="Tekstiruutu 983" draw:style-name="gr2" draw:text-style-name="P5" draw:layer="layout" svg:width="6.946cm" svg:height="3.891cm" svg:x="4.655cm" svg:y="7.277cm">
          <text:p text:style-name="P22">
            <text:span text:style-name="T40">4285</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985" draw:style-name="gr2" draw:text-style-name="P5" draw:layer="layout" svg:width="6.965cm" svg:height="2.282cm" svg:x="5.185cm" svg:y="10.709cm">
          <text:p text:style-name="P22">
            <text:span text:style-name="T41">henkilöä</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g draw:name="Ryhmä 449">
          <draw:g draw:name="Ryhmä 448">
            <draw:frame draw:name="Kuva 453" draw:style-name="gr1" draw:text-style-name="P3" draw:layer="layout" svg:width="0.999cm" svg:height="0.999cm" svg:x="16.967cm" svg:y="4.159cm">
              <draw:image xlink:href="Pictures/100002010000003A0000003AA5AA8833FCB19DD2.png" xlink:type="simple" xlink:show="embed" xlink:actuate="onLoad">
                <text:p/>
              </draw:image>
            </draw:frame>
            <draw:frame draw:name="Kuva 454" draw:style-name="gr1" draw:text-style-name="P3" draw:layer="layout" svg:width="0.999cm" svg:height="0.999cm" svg:x="17.727cm" svg:y="4.159cm">
              <draw:image xlink:href="Pictures/100002010000003A0000003AA5AA8833FCB19DD2.png" xlink:type="simple" xlink:show="embed" xlink:actuate="onLoad">
                <text:p/>
              </draw:image>
            </draw:frame>
            <draw:frame draw:name="Kuva 455" draw:style-name="gr1" draw:text-style-name="P3" draw:layer="layout" svg:width="0.999cm" svg:height="0.999cm" svg:x="18.486cm" svg:y="4.159cm">
              <draw:image xlink:href="Pictures/100002010000003A0000003AA5AA8833FCB19DD2.png" xlink:type="simple" xlink:show="embed" xlink:actuate="onLoad">
                <text:p/>
              </draw:image>
            </draw:frame>
            <draw:frame draw:name="Kuva 456" draw:style-name="gr1" draw:text-style-name="P3" draw:layer="layout" svg:width="0.999cm" svg:height="0.999cm" svg:x="19.246cm" svg:y="4.159cm">
              <draw:image xlink:href="Pictures/100002010000003A0000003AA5AA8833FCB19DD2.png" xlink:type="simple" xlink:show="embed" xlink:actuate="onLoad">
                <text:p/>
              </draw:image>
            </draw:frame>
            <draw:frame draw:name="Kuva 457" draw:style-name="gr1" draw:text-style-name="P3" draw:layer="layout" svg:width="0.999cm" svg:height="0.999cm" svg:x="20.005cm" svg:y="4.159cm">
              <draw:image xlink:href="Pictures/100002010000003A0000003AA5AA8833FCB19DD2.png" xlink:type="simple" xlink:show="embed" xlink:actuate="onLoad">
                <text:p/>
              </draw:image>
            </draw:frame>
            <draw:frame draw:name="Kuva 458" draw:style-name="gr1" draw:text-style-name="P3" draw:layer="layout" svg:width="0.999cm" svg:height="0.999cm" svg:x="20.765cm" svg:y="4.159cm">
              <draw:image xlink:href="Pictures/100002010000003A0000003AA5AA8833FCB19DD2.png" xlink:type="simple" xlink:show="embed" xlink:actuate="onLoad">
                <text:p/>
              </draw:image>
            </draw:frame>
            <draw:frame draw:name="Kuva 459" draw:style-name="gr1" draw:text-style-name="P3" draw:layer="layout" svg:width="0.999cm" svg:height="0.999cm" svg:x="21.525cm" svg:y="4.159cm">
              <draw:image xlink:href="Pictures/100002010000003A0000003AA5AA8833FCB19DD2.png" xlink:type="simple" xlink:show="embed" xlink:actuate="onLoad">
                <text:p/>
              </draw:image>
            </draw:frame>
            <draw:frame draw:name="Kuva 460" draw:style-name="gr1" draw:text-style-name="P3" draw:layer="layout" svg:width="0.999cm" svg:height="0.999cm" svg:x="22.284cm" svg:y="4.159cm">
              <draw:image xlink:href="Pictures/100002010000003A0000003AA5AA8833FCB19DD2.png" xlink:type="simple" xlink:show="embed" xlink:actuate="onLoad">
                <text:p/>
              </draw:image>
            </draw:frame>
            <draw:frame draw:name="Kuva 461" draw:style-name="gr1" draw:text-style-name="P3" draw:layer="layout" svg:width="0.999cm" svg:height="0.999cm" svg:x="23.044cm" svg:y="4.159cm">
              <draw:image xlink:href="Pictures/100002010000003A0000003AA5AA8833FCB19DD2.png" xlink:type="simple" xlink:show="embed" xlink:actuate="onLoad">
                <text:p/>
              </draw:image>
            </draw:frame>
            <draw:frame draw:name="Kuva 462" draw:style-name="gr1" draw:text-style-name="P3" draw:layer="layout" svg:width="0.999cm" svg:height="0.999cm" svg:x="23.804cm" svg:y="4.159cm">
              <draw:image xlink:href="Pictures/100002010000003A0000003AA5AA8833FCB19DD2.png" xlink:type="simple" xlink:show="embed" xlink:actuate="onLoad">
                <text:p/>
              </draw:image>
            </draw:frame>
            <draw:frame draw:name="Kuva 463" draw:style-name="gr1" draw:text-style-name="P3" draw:layer="layout" svg:width="0.999cm" svg:height="0.999cm" svg:x="24.563cm" svg:y="4.159cm">
              <draw:image xlink:href="Pictures/100002010000003A0000003AA5AA8833FCB19DD2.png" xlink:type="simple" xlink:show="embed" xlink:actuate="onLoad">
                <text:p/>
              </draw:image>
            </draw:frame>
            <draw:frame draw:name="Kuva 464" draw:style-name="gr1" draw:text-style-name="P3" draw:layer="layout" svg:width="0.999cm" svg:height="0.999cm" svg:x="25.323cm" svg:y="4.159cm">
              <draw:image xlink:href="Pictures/100002010000003A0000003AA5AA8833FCB19DD2.png" xlink:type="simple" xlink:show="embed" xlink:actuate="onLoad">
                <text:p/>
              </draw:image>
            </draw:frame>
            <draw:frame draw:name="Kuva 465" draw:style-name="gr1" draw:text-style-name="P3" draw:layer="layout" svg:width="0.999cm" svg:height="0.999cm" svg:x="26.083cm" svg:y="4.159cm">
              <draw:image xlink:href="Pictures/100002010000003A0000003AA5AA8833FCB19DD2.png" xlink:type="simple" xlink:show="embed" xlink:actuate="onLoad">
                <text:p/>
              </draw:image>
            </draw:frame>
            <draw:frame draw:name="Kuva 466" draw:style-name="gr1" draw:text-style-name="P3" draw:layer="layout" svg:width="0.999cm" svg:height="0.999cm" svg:x="26.842cm" svg:y="4.159cm">
              <draw:image xlink:href="Pictures/100002010000003A0000003AA5AA8833FCB19DD2.png" xlink:type="simple" xlink:show="embed" xlink:actuate="onLoad">
                <text:p/>
              </draw:image>
            </draw:frame>
            <draw:frame draw:name="Kuva 467" draw:style-name="gr1" draw:text-style-name="P3" draw:layer="layout" svg:width="0.999cm" svg:height="0.999cm" svg:x="27.602cm" svg:y="4.159cm">
              <draw:image xlink:href="Pictures/100002010000003A0000003AA5AA8833FCB19DD2.png" xlink:type="simple" xlink:show="embed" xlink:actuate="onLoad">
                <text:p/>
              </draw:image>
            </draw:frame>
            <draw:frame draw:name="Kuva 468" draw:style-name="gr1" draw:text-style-name="P3" draw:layer="layout" svg:width="0.999cm" svg:height="0.999cm" svg:x="28.362cm" svg:y="4.159cm">
              <draw:image xlink:href="Pictures/100002010000003A0000003AA5AA8833FCB19DD2.png" xlink:type="simple" xlink:show="embed" xlink:actuate="onLoad">
                <text:p/>
              </draw:image>
            </draw:frame>
            <draw:frame draw:name="Kuva 469" draw:style-name="gr1" draw:text-style-name="P3" draw:layer="layout" svg:width="0.999cm" svg:height="0.999cm" svg:x="29.121cm" svg:y="4.159cm">
              <draw:image xlink:href="Pictures/100002010000003A0000003AA5AA8833FCB19DD2.png" xlink:type="simple" xlink:show="embed" xlink:actuate="onLoad">
                <text:p/>
              </draw:image>
            </draw:frame>
            <draw:frame draw:name="Kuva 470" draw:style-name="gr1" draw:text-style-name="P3" draw:layer="layout" svg:width="0.999cm" svg:height="0.999cm" svg:x="29.881cm" svg:y="4.159cm">
              <draw:image xlink:href="Pictures/100002010000003A0000003AA5AA8833FCB19DD2.png" xlink:type="simple" xlink:show="embed" xlink:actuate="onLoad">
                <text:p/>
              </draw:image>
            </draw:frame>
            <draw:frame draw:name="Kuva 471" draw:style-name="gr1" draw:text-style-name="P3" draw:layer="layout" svg:width="0.999cm" svg:height="0.999cm" svg:x="30.641cm" svg:y="4.159cm">
              <draw:image xlink:href="Pictures/100002010000003A0000003AA5AA8833FCB19DD2.png" xlink:type="simple" xlink:show="embed" xlink:actuate="onLoad">
                <text:p/>
              </draw:image>
            </draw:frame>
            <draw:frame draw:name="Kuva 472" draw:style-name="gr1" draw:text-style-name="P3" draw:layer="layout" svg:width="0.999cm" svg:height="0.999cm" svg:x="31.4cm" svg:y="4.159cm">
              <draw:image xlink:href="Pictures/100002010000003A0000003AA5AA8833FCB19DD2.png" xlink:type="simple" xlink:show="embed" xlink:actuate="onLoad">
                <text:p/>
              </draw:image>
            </draw:frame>
          </draw:g>
          <draw:g draw:name="Ryhmä 475">
            <draw:frame draw:name="Kuva 476" draw:style-name="gr1" draw:text-style-name="P3" draw:layer="layout" svg:width="0.999cm" svg:height="0.999cm" svg:x="16.967cm" svg:y="5.225cm">
              <draw:image xlink:href="Pictures/100002010000003A0000003AA5AA8833FCB19DD2.png" xlink:type="simple" xlink:show="embed" xlink:actuate="onLoad">
                <text:p/>
              </draw:image>
            </draw:frame>
            <draw:frame draw:name="Kuva 477" draw:style-name="gr1" draw:text-style-name="P3" draw:layer="layout" svg:width="0.999cm" svg:height="0.999cm" svg:x="17.727cm" svg:y="5.225cm">
              <draw:image xlink:href="Pictures/100002010000003A0000003AA5AA8833FCB19DD2.png" xlink:type="simple" xlink:show="embed" xlink:actuate="onLoad">
                <text:p/>
              </draw:image>
            </draw:frame>
            <draw:frame draw:name="Kuva 478" draw:style-name="gr1" draw:text-style-name="P3" draw:layer="layout" svg:width="0.999cm" svg:height="0.999cm" svg:x="18.486cm" svg:y="5.225cm">
              <draw:image xlink:href="Pictures/100002010000003A0000003AA5AA8833FCB19DD2.png" xlink:type="simple" xlink:show="embed" xlink:actuate="onLoad">
                <text:p/>
              </draw:image>
            </draw:frame>
            <draw:frame draw:name="Kuva 479" draw:style-name="gr1" draw:text-style-name="P3" draw:layer="layout" svg:width="0.999cm" svg:height="0.999cm" svg:x="19.246cm" svg:y="5.225cm">
              <draw:image xlink:href="Pictures/100002010000003A0000003AA5AA8833FCB19DD2.png" xlink:type="simple" xlink:show="embed" xlink:actuate="onLoad">
                <text:p/>
              </draw:image>
            </draw:frame>
            <draw:frame draw:name="Kuva 480" draw:style-name="gr1" draw:text-style-name="P3" draw:layer="layout" svg:width="0.999cm" svg:height="0.999cm" svg:x="20.005cm" svg:y="5.225cm">
              <draw:image xlink:href="Pictures/100002010000003A0000003AA5AA8833FCB19DD2.png" xlink:type="simple" xlink:show="embed" xlink:actuate="onLoad">
                <text:p/>
              </draw:image>
            </draw:frame>
            <draw:frame draw:name="Kuva 481" draw:style-name="gr1" draw:text-style-name="P3" draw:layer="layout" svg:width="0.999cm" svg:height="0.999cm" svg:x="20.765cm" svg:y="5.225cm">
              <draw:image xlink:href="Pictures/100002010000003A0000003AA5AA8833FCB19DD2.png" xlink:type="simple" xlink:show="embed" xlink:actuate="onLoad">
                <text:p/>
              </draw:image>
            </draw:frame>
            <draw:frame draw:name="Kuva 482" draw:style-name="gr1" draw:text-style-name="P3" draw:layer="layout" svg:width="0.999cm" svg:height="0.999cm" svg:x="21.525cm" svg:y="5.225cm">
              <draw:image xlink:href="Pictures/100002010000003A0000003AA5AA8833FCB19DD2.png" xlink:type="simple" xlink:show="embed" xlink:actuate="onLoad">
                <text:p/>
              </draw:image>
            </draw:frame>
            <draw:frame draw:name="Kuva 483" draw:style-name="gr1" draw:text-style-name="P3" draw:layer="layout" svg:width="0.999cm" svg:height="0.999cm" svg:x="22.284cm" svg:y="5.225cm">
              <draw:image xlink:href="Pictures/100002010000003A0000003AA5AA8833FCB19DD2.png" xlink:type="simple" xlink:show="embed" xlink:actuate="onLoad">
                <text:p/>
              </draw:image>
            </draw:frame>
            <draw:frame draw:name="Kuva 484" draw:style-name="gr1" draw:text-style-name="P3" draw:layer="layout" svg:width="0.999cm" svg:height="0.999cm" svg:x="23.044cm" svg:y="5.225cm">
              <draw:image xlink:href="Pictures/100002010000003A0000003AA5AA8833FCB19DD2.png" xlink:type="simple" xlink:show="embed" xlink:actuate="onLoad">
                <text:p/>
              </draw:image>
            </draw:frame>
            <draw:frame draw:name="Kuva 485" draw:style-name="gr1" draw:text-style-name="P3" draw:layer="layout" svg:width="0.999cm" svg:height="0.999cm" svg:x="23.804cm" svg:y="5.225cm">
              <draw:image xlink:href="Pictures/100002010000003A0000003AA5AA8833FCB19DD2.png" xlink:type="simple" xlink:show="embed" xlink:actuate="onLoad">
                <text:p/>
              </draw:image>
            </draw:frame>
            <draw:frame draw:name="Kuva 486" draw:style-name="gr1" draw:text-style-name="P3" draw:layer="layout" svg:width="0.999cm" svg:height="0.999cm" svg:x="24.563cm" svg:y="5.225cm">
              <draw:image xlink:href="Pictures/100002010000003A0000003AA5AA8833FCB19DD2.png" xlink:type="simple" xlink:show="embed" xlink:actuate="onLoad">
                <text:p/>
              </draw:image>
            </draw:frame>
            <draw:frame draw:name="Kuva 487" draw:style-name="gr1" draw:text-style-name="P3" draw:layer="layout" svg:width="0.999cm" svg:height="0.999cm" svg:x="25.323cm" svg:y="5.225cm">
              <draw:image xlink:href="Pictures/100002010000003A0000003AA5AA8833FCB19DD2.png" xlink:type="simple" xlink:show="embed" xlink:actuate="onLoad">
                <text:p/>
              </draw:image>
            </draw:frame>
            <draw:frame draw:name="Kuva 488" draw:style-name="gr1" draw:text-style-name="P3" draw:layer="layout" svg:width="0.999cm" svg:height="0.999cm" svg:x="26.083cm" svg:y="5.225cm">
              <draw:image xlink:href="Pictures/100002010000003A0000003AA5AA8833FCB19DD2.png" xlink:type="simple" xlink:show="embed" xlink:actuate="onLoad">
                <text:p/>
              </draw:image>
            </draw:frame>
            <draw:frame draw:name="Kuva 489" draw:style-name="gr1" draw:text-style-name="P3" draw:layer="layout" svg:width="0.999cm" svg:height="0.999cm" svg:x="26.842cm" svg:y="5.225cm">
              <draw:image xlink:href="Pictures/100002010000003A0000003AA5AA8833FCB19DD2.png" xlink:type="simple" xlink:show="embed" xlink:actuate="onLoad">
                <text:p/>
              </draw:image>
            </draw:frame>
            <draw:frame draw:name="Kuva 490" draw:style-name="gr1" draw:text-style-name="P3" draw:layer="layout" svg:width="0.999cm" svg:height="0.999cm" svg:x="27.602cm" svg:y="5.225cm">
              <draw:image xlink:href="Pictures/100002010000003A0000003AA5AA8833FCB19DD2.png" xlink:type="simple" xlink:show="embed" xlink:actuate="onLoad">
                <text:p/>
              </draw:image>
            </draw:frame>
            <draw:frame draw:name="Kuva 491" draw:style-name="gr1" draw:text-style-name="P3" draw:layer="layout" svg:width="0.999cm" svg:height="0.999cm" svg:x="28.362cm" svg:y="5.225cm">
              <draw:image xlink:href="Pictures/100002010000003A0000003AA5AA8833FCB19DD2.png" xlink:type="simple" xlink:show="embed" xlink:actuate="onLoad">
                <text:p/>
              </draw:image>
            </draw:frame>
            <draw:frame draw:name="Kuva 492" draw:style-name="gr1" draw:text-style-name="P3" draw:layer="layout" svg:width="0.999cm" svg:height="0.999cm" svg:x="29.121cm" svg:y="5.225cm">
              <draw:image xlink:href="Pictures/100002010000003A0000003AA5AA8833FCB19DD2.png" xlink:type="simple" xlink:show="embed" xlink:actuate="onLoad">
                <text:p/>
              </draw:image>
            </draw:frame>
            <draw:frame draw:name="Kuva 493" draw:style-name="gr1" draw:text-style-name="P3" draw:layer="layout" svg:width="0.999cm" svg:height="0.999cm" svg:x="29.881cm" svg:y="5.225cm">
              <draw:image xlink:href="Pictures/100002010000003A0000003AA5AA8833FCB19DD2.png" xlink:type="simple" xlink:show="embed" xlink:actuate="onLoad">
                <text:p/>
              </draw:image>
            </draw:frame>
            <draw:frame draw:name="Kuva 494" draw:style-name="gr1" draw:text-style-name="P3" draw:layer="layout" svg:width="0.999cm" svg:height="0.999cm" svg:x="30.641cm" svg:y="5.225cm">
              <draw:image xlink:href="Pictures/100002010000003A0000003AA5AA8833FCB19DD2.png" xlink:type="simple" xlink:show="embed" xlink:actuate="onLoad">
                <text:p/>
              </draw:image>
            </draw:frame>
            <draw:frame draw:name="Kuva 495" draw:style-name="gr1" draw:text-style-name="P3" draw:layer="layout" svg:width="0.999cm" svg:height="0.999cm" svg:x="31.4cm" svg:y="5.225cm">
              <draw:image xlink:href="Pictures/100002010000003A0000003AA5AA8833FCB19DD2.png" xlink:type="simple" xlink:show="embed" xlink:actuate="onLoad">
                <text:p/>
              </draw:image>
            </draw:frame>
          </draw:g>
          <draw:g draw:name="Ryhmä 496">
            <draw:frame draw:name="Kuva 497" draw:style-name="gr1" draw:text-style-name="P3" draw:layer="layout" svg:width="0.999cm" svg:height="0.999cm" svg:x="16.967cm" svg:y="6.291cm">
              <draw:image xlink:href="Pictures/100002010000003A0000003AA5AA8833FCB19DD2.png" xlink:type="simple" xlink:show="embed" xlink:actuate="onLoad">
                <text:p/>
              </draw:image>
            </draw:frame>
            <draw:frame draw:name="Kuva 498" draw:style-name="gr1" draw:text-style-name="P3" draw:layer="layout" svg:width="0.999cm" svg:height="0.999cm" svg:x="17.727cm" svg:y="6.291cm">
              <draw:image xlink:href="Pictures/100002010000003A0000003AA5AA8833FCB19DD2.png" xlink:type="simple" xlink:show="embed" xlink:actuate="onLoad">
                <text:p/>
              </draw:image>
            </draw:frame>
            <draw:frame draw:name="Kuva 499" draw:style-name="gr1" draw:text-style-name="P3" draw:layer="layout" svg:width="0.999cm" svg:height="0.999cm" svg:x="18.486cm" svg:y="6.291cm">
              <draw:image xlink:href="Pictures/100002010000003A0000003AA5AA8833FCB19DD2.png" xlink:type="simple" xlink:show="embed" xlink:actuate="onLoad">
                <text:p/>
              </draw:image>
            </draw:frame>
            <draw:frame draw:name="Kuva 500" draw:style-name="gr1" draw:text-style-name="P3" draw:layer="layout" svg:width="0.999cm" svg:height="0.999cm" svg:x="19.246cm" svg:y="6.291cm">
              <draw:image xlink:href="Pictures/100002010000003A0000003AA5AA8833FCB19DD2.png" xlink:type="simple" xlink:show="embed" xlink:actuate="onLoad">
                <text:p/>
              </draw:image>
            </draw:frame>
            <draw:frame draw:name="Kuva 501" draw:style-name="gr1" draw:text-style-name="P3" draw:layer="layout" svg:width="0.999cm" svg:height="0.999cm" svg:x="20.005cm" svg:y="6.291cm">
              <draw:image xlink:href="Pictures/100002010000003A0000003AA5AA8833FCB19DD2.png" xlink:type="simple" xlink:show="embed" xlink:actuate="onLoad">
                <text:p/>
              </draw:image>
            </draw:frame>
            <draw:frame draw:name="Kuva 502" draw:style-name="gr1" draw:text-style-name="P3" draw:layer="layout" svg:width="0.999cm" svg:height="0.999cm" svg:x="20.765cm" svg:y="6.291cm">
              <draw:image xlink:href="Pictures/100002010000003A0000003AA5AA8833FCB19DD2.png" xlink:type="simple" xlink:show="embed" xlink:actuate="onLoad">
                <text:p/>
              </draw:image>
            </draw:frame>
            <draw:frame draw:name="Kuva 503" draw:style-name="gr1" draw:text-style-name="P3" draw:layer="layout" svg:width="0.999cm" svg:height="0.999cm" svg:x="21.525cm" svg:y="6.291cm">
              <draw:image xlink:href="Pictures/100002010000003A0000003AA5AA8833FCB19DD2.png" xlink:type="simple" xlink:show="embed" xlink:actuate="onLoad">
                <text:p/>
              </draw:image>
            </draw:frame>
            <draw:frame draw:name="Kuva 504" draw:style-name="gr1" draw:text-style-name="P3" draw:layer="layout" svg:width="0.999cm" svg:height="0.999cm" svg:x="22.284cm" svg:y="6.291cm">
              <draw:image xlink:href="Pictures/100002010000003A0000003AA5AA8833FCB19DD2.png" xlink:type="simple" xlink:show="embed" xlink:actuate="onLoad">
                <text:p/>
              </draw:image>
            </draw:frame>
            <draw:frame draw:name="Kuva 505" draw:style-name="gr1" draw:text-style-name="P3" draw:layer="layout" svg:width="0.999cm" svg:height="0.999cm" svg:x="23.044cm" svg:y="6.291cm">
              <draw:image xlink:href="Pictures/100002010000003A0000003AA5AA8833FCB19DD2.png" xlink:type="simple" xlink:show="embed" xlink:actuate="onLoad">
                <text:p/>
              </draw:image>
            </draw:frame>
            <draw:frame draw:name="Kuva 506" draw:style-name="gr1" draw:text-style-name="P3" draw:layer="layout" svg:width="0.999cm" svg:height="0.999cm" svg:x="23.804cm" svg:y="6.291cm">
              <draw:image xlink:href="Pictures/100002010000003A0000003AA5AA8833FCB19DD2.png" xlink:type="simple" xlink:show="embed" xlink:actuate="onLoad">
                <text:p/>
              </draw:image>
            </draw:frame>
            <draw:frame draw:name="Kuva 507" draw:style-name="gr1" draw:text-style-name="P3" draw:layer="layout" svg:width="0.999cm" svg:height="0.999cm" svg:x="24.563cm" svg:y="6.291cm">
              <draw:image xlink:href="Pictures/100002010000003A0000003AA5AA8833FCB19DD2.png" xlink:type="simple" xlink:show="embed" xlink:actuate="onLoad">
                <text:p/>
              </draw:image>
            </draw:frame>
            <draw:frame draw:name="Kuva 508" draw:style-name="gr1" draw:text-style-name="P3" draw:layer="layout" svg:width="0.999cm" svg:height="0.999cm" svg:x="25.323cm" svg:y="6.291cm">
              <draw:image xlink:href="Pictures/100002010000003A0000003AA5AA8833FCB19DD2.png" xlink:type="simple" xlink:show="embed" xlink:actuate="onLoad">
                <text:p/>
              </draw:image>
            </draw:frame>
            <draw:frame draw:name="Kuva 509" draw:style-name="gr1" draw:text-style-name="P3" draw:layer="layout" svg:width="0.999cm" svg:height="0.999cm" svg:x="26.083cm" svg:y="6.291cm">
              <draw:image xlink:href="Pictures/100002010000003A0000003AA5AA8833FCB19DD2.png" xlink:type="simple" xlink:show="embed" xlink:actuate="onLoad">
                <text:p/>
              </draw:image>
            </draw:frame>
            <draw:frame draw:name="Kuva 510" draw:style-name="gr1" draw:text-style-name="P3" draw:layer="layout" svg:width="0.999cm" svg:height="0.999cm" svg:x="26.842cm" svg:y="6.291cm">
              <draw:image xlink:href="Pictures/100002010000003A0000003AA5AA8833FCB19DD2.png" xlink:type="simple" xlink:show="embed" xlink:actuate="onLoad">
                <text:p/>
              </draw:image>
            </draw:frame>
            <draw:frame draw:name="Kuva 511" draw:style-name="gr1" draw:text-style-name="P3" draw:layer="layout" svg:width="0.999cm" svg:height="0.999cm" svg:x="27.602cm" svg:y="6.291cm">
              <draw:image xlink:href="Pictures/100002010000003A0000003AA5AA8833FCB19DD2.png" xlink:type="simple" xlink:show="embed" xlink:actuate="onLoad">
                <text:p/>
              </draw:image>
            </draw:frame>
            <draw:frame draw:name="Kuva 512" draw:style-name="gr1" draw:text-style-name="P3" draw:layer="layout" svg:width="0.999cm" svg:height="0.999cm" svg:x="28.362cm" svg:y="6.291cm">
              <draw:image xlink:href="Pictures/100002010000003A0000003AA5AA8833FCB19DD2.png" xlink:type="simple" xlink:show="embed" xlink:actuate="onLoad">
                <text:p/>
              </draw:image>
            </draw:frame>
            <draw:frame draw:name="Kuva 513" draw:style-name="gr1" draw:text-style-name="P3" draw:layer="layout" svg:width="0.999cm" svg:height="0.999cm" svg:x="29.121cm" svg:y="6.291cm">
              <draw:image xlink:href="Pictures/100002010000003A0000003AA5AA8833FCB19DD2.png" xlink:type="simple" xlink:show="embed" xlink:actuate="onLoad">
                <text:p/>
              </draw:image>
            </draw:frame>
            <draw:frame draw:name="Kuva 514" draw:style-name="gr1" draw:text-style-name="P3" draw:layer="layout" svg:width="0.999cm" svg:height="0.999cm" svg:x="29.881cm" svg:y="6.291cm">
              <draw:image xlink:href="Pictures/100002010000003A0000003AA5AA8833FCB19DD2.png" xlink:type="simple" xlink:show="embed" xlink:actuate="onLoad">
                <text:p/>
              </draw:image>
            </draw:frame>
            <draw:frame draw:name="Kuva 515" draw:style-name="gr1" draw:text-style-name="P3" draw:layer="layout" svg:width="0.999cm" svg:height="0.999cm" svg:x="30.641cm" svg:y="6.291cm">
              <draw:image xlink:href="Pictures/100002010000003A0000003AA5AA8833FCB19DD2.png" xlink:type="simple" xlink:show="embed" xlink:actuate="onLoad">
                <text:p/>
              </draw:image>
            </draw:frame>
            <draw:frame draw:name="Kuva 516" draw:style-name="gr1" draw:text-style-name="P3" draw:layer="layout" svg:width="0.999cm" svg:height="0.999cm" svg:x="31.4cm" svg:y="6.291cm">
              <draw:image xlink:href="Pictures/100002010000003A0000003AA5AA8833FCB19DD2.png" xlink:type="simple" xlink:show="embed" xlink:actuate="onLoad">
                <text:p/>
              </draw:image>
            </draw:frame>
          </draw:g>
          <draw:g draw:name="Ryhmä 517">
            <draw:frame draw:name="Kuva 518" draw:style-name="gr1" draw:text-style-name="P3" draw:layer="layout" svg:width="0.999cm" svg:height="0.999cm" svg:x="16.967cm" svg:y="7.357cm">
              <draw:image xlink:href="Pictures/100002010000003A0000003AA5AA8833FCB19DD2.png" xlink:type="simple" xlink:show="embed" xlink:actuate="onLoad">
                <text:p/>
              </draw:image>
            </draw:frame>
            <draw:frame draw:name="Kuva 519" draw:style-name="gr1" draw:text-style-name="P3" draw:layer="layout" svg:width="0.999cm" svg:height="0.999cm" svg:x="17.727cm" svg:y="7.357cm">
              <draw:image xlink:href="Pictures/100002010000003A0000003AA5AA8833FCB19DD2.png" xlink:type="simple" xlink:show="embed" xlink:actuate="onLoad">
                <text:p/>
              </draw:image>
            </draw:frame>
            <draw:frame draw:name="Kuva 520" draw:style-name="gr1" draw:text-style-name="P3" draw:layer="layout" svg:width="0.999cm" svg:height="0.999cm" svg:x="18.486cm" svg:y="7.357cm">
              <draw:image xlink:href="Pictures/100002010000003A0000003AA5AA8833FCB19DD2.png" xlink:type="simple" xlink:show="embed" xlink:actuate="onLoad">
                <text:p/>
              </draw:image>
            </draw:frame>
            <draw:frame draw:name="Kuva 521" draw:style-name="gr1" draw:text-style-name="P3" draw:layer="layout" svg:width="0.999cm" svg:height="0.999cm" svg:x="19.246cm" svg:y="7.357cm">
              <draw:image xlink:href="Pictures/100002010000003A0000003AA5AA8833FCB19DD2.png" xlink:type="simple" xlink:show="embed" xlink:actuate="onLoad">
                <text:p/>
              </draw:image>
            </draw:frame>
            <draw:frame draw:name="Kuva 522" draw:style-name="gr1" draw:text-style-name="P3" draw:layer="layout" svg:width="0.999cm" svg:height="0.999cm" svg:x="20.005cm" svg:y="7.357cm">
              <draw:image xlink:href="Pictures/100002010000003A0000003AA5AA8833FCB19DD2.png" xlink:type="simple" xlink:show="embed" xlink:actuate="onLoad">
                <text:p/>
              </draw:image>
            </draw:frame>
            <draw:frame draw:name="Kuva 523" draw:style-name="gr1" draw:text-style-name="P3" draw:layer="layout" svg:width="0.999cm" svg:height="0.999cm" svg:x="20.765cm" svg:y="7.357cm">
              <draw:image xlink:href="Pictures/100002010000003A0000003AA5AA8833FCB19DD2.png" xlink:type="simple" xlink:show="embed" xlink:actuate="onLoad">
                <text:p/>
              </draw:image>
            </draw:frame>
            <draw:frame draw:name="Kuva 524" draw:style-name="gr1" draw:text-style-name="P3" draw:layer="layout" svg:width="0.999cm" svg:height="0.999cm" svg:x="21.525cm" svg:y="7.357cm">
              <draw:image xlink:href="Pictures/100002010000003A0000003AA5AA8833FCB19DD2.png" xlink:type="simple" xlink:show="embed" xlink:actuate="onLoad">
                <text:p/>
              </draw:image>
            </draw:frame>
            <draw:frame draw:name="Kuva 525" draw:style-name="gr1" draw:text-style-name="P3" draw:layer="layout" svg:width="0.999cm" svg:height="0.999cm" svg:x="22.284cm" svg:y="7.357cm">
              <draw:image xlink:href="Pictures/100002010000003A0000003AA5AA8833FCB19DD2.png" xlink:type="simple" xlink:show="embed" xlink:actuate="onLoad">
                <text:p/>
              </draw:image>
            </draw:frame>
            <draw:frame draw:name="Kuva 526" draw:style-name="gr1" draw:text-style-name="P3" draw:layer="layout" svg:width="0.999cm" svg:height="0.999cm" svg:x="23.044cm" svg:y="7.357cm">
              <draw:image xlink:href="Pictures/100002010000003A0000003AA5AA8833FCB19DD2.png" xlink:type="simple" xlink:show="embed" xlink:actuate="onLoad">
                <text:p/>
              </draw:image>
            </draw:frame>
            <draw:frame draw:name="Kuva 527" draw:style-name="gr1" draw:text-style-name="P3" draw:layer="layout" svg:width="0.999cm" svg:height="0.999cm" svg:x="23.804cm" svg:y="7.357cm">
              <draw:image xlink:href="Pictures/100002010000003A0000003AA5AA8833FCB19DD2.png" xlink:type="simple" xlink:show="embed" xlink:actuate="onLoad">
                <text:p/>
              </draw:image>
            </draw:frame>
            <draw:frame draw:name="Kuva 528" draw:style-name="gr1" draw:text-style-name="P3" draw:layer="layout" svg:width="0.999cm" svg:height="0.999cm" svg:x="24.563cm" svg:y="7.357cm">
              <draw:image xlink:href="Pictures/100002010000003A0000003AA5AA8833FCB19DD2.png" xlink:type="simple" xlink:show="embed" xlink:actuate="onLoad">
                <text:p/>
              </draw:image>
            </draw:frame>
            <draw:frame draw:name="Kuva 529" draw:style-name="gr1" draw:text-style-name="P3" draw:layer="layout" svg:width="0.999cm" svg:height="0.999cm" svg:x="25.323cm" svg:y="7.357cm">
              <draw:image xlink:href="Pictures/100002010000003A0000003AA5AA8833FCB19DD2.png" xlink:type="simple" xlink:show="embed" xlink:actuate="onLoad">
                <text:p/>
              </draw:image>
            </draw:frame>
            <draw:frame draw:name="Kuva 530" draw:style-name="gr1" draw:text-style-name="P3" draw:layer="layout" svg:width="0.999cm" svg:height="0.999cm" svg:x="26.083cm" svg:y="7.357cm">
              <draw:image xlink:href="Pictures/100002010000003A0000003AA5AA8833FCB19DD2.png" xlink:type="simple" xlink:show="embed" xlink:actuate="onLoad">
                <text:p/>
              </draw:image>
            </draw:frame>
            <draw:frame draw:name="Kuva 531" draw:style-name="gr1" draw:text-style-name="P3" draw:layer="layout" svg:width="0.999cm" svg:height="0.999cm" svg:x="26.842cm" svg:y="7.357cm">
              <draw:image xlink:href="Pictures/100002010000003A0000003AA5AA8833FCB19DD2.png" xlink:type="simple" xlink:show="embed" xlink:actuate="onLoad">
                <text:p/>
              </draw:image>
            </draw:frame>
            <draw:frame draw:name="Kuva 532" draw:style-name="gr1" draw:text-style-name="P3" draw:layer="layout" svg:width="0.999cm" svg:height="0.999cm" svg:x="27.602cm" svg:y="7.357cm">
              <draw:image xlink:href="Pictures/100002010000003A0000003AA5AA8833FCB19DD2.png" xlink:type="simple" xlink:show="embed" xlink:actuate="onLoad">
                <text:p/>
              </draw:image>
            </draw:frame>
            <draw:frame draw:name="Kuva 533" draw:style-name="gr1" draw:text-style-name="P3" draw:layer="layout" svg:width="0.999cm" svg:height="0.999cm" svg:x="28.362cm" svg:y="7.357cm">
              <draw:image xlink:href="Pictures/100002010000003A0000003AA5AA8833FCB19DD2.png" xlink:type="simple" xlink:show="embed" xlink:actuate="onLoad">
                <text:p/>
              </draw:image>
            </draw:frame>
            <draw:frame draw:name="Kuva 534" draw:style-name="gr1" draw:text-style-name="P3" draw:layer="layout" svg:width="0.999cm" svg:height="0.999cm" svg:x="29.121cm" svg:y="7.357cm">
              <draw:image xlink:href="Pictures/100002010000003A0000003AA5AA8833FCB19DD2.png" xlink:type="simple" xlink:show="embed" xlink:actuate="onLoad">
                <text:p/>
              </draw:image>
            </draw:frame>
            <draw:frame draw:name="Kuva 535" draw:style-name="gr1" draw:text-style-name="P3" draw:layer="layout" svg:width="0.999cm" svg:height="0.999cm" svg:x="29.881cm" svg:y="7.357cm">
              <draw:image xlink:href="Pictures/100002010000003A0000003AA5AA8833FCB19DD2.png" xlink:type="simple" xlink:show="embed" xlink:actuate="onLoad">
                <text:p/>
              </draw:image>
            </draw:frame>
            <draw:frame draw:name="Kuva 536" draw:style-name="gr1" draw:text-style-name="P3" draw:layer="layout" svg:width="0.999cm" svg:height="0.999cm" svg:x="30.641cm" svg:y="7.357cm">
              <draw:image xlink:href="Pictures/100002010000003A0000003AA5AA8833FCB19DD2.png" xlink:type="simple" xlink:show="embed" xlink:actuate="onLoad">
                <text:p/>
              </draw:image>
            </draw:frame>
            <draw:frame draw:name="Kuva 537" draw:style-name="gr1" draw:text-style-name="P3" draw:layer="layout" svg:width="0.999cm" svg:height="0.999cm" svg:x="31.4cm" svg:y="7.357cm">
              <draw:image xlink:href="Pictures/100002010000003A0000003AA5AA8833FCB19DD2.png" xlink:type="simple" xlink:show="embed" xlink:actuate="onLoad">
                <text:p/>
              </draw:image>
            </draw:frame>
          </draw:g>
          <draw:g draw:name="Ryhmä 538">
            <draw:frame draw:name="Kuva 539" draw:style-name="gr1" draw:text-style-name="P3" draw:layer="layout" svg:width="0.999cm" svg:height="0.999cm" svg:x="16.967cm" svg:y="8.423cm">
              <draw:image xlink:href="Pictures/100002010000003A0000003AA5AA8833FCB19DD2.png" xlink:type="simple" xlink:show="embed" xlink:actuate="onLoad">
                <text:p/>
              </draw:image>
            </draw:frame>
            <draw:frame draw:name="Kuva 540" draw:style-name="gr1" draw:text-style-name="P3" draw:layer="layout" svg:width="0.999cm" svg:height="0.999cm" svg:x="17.727cm" svg:y="8.423cm">
              <draw:image xlink:href="Pictures/100002010000003A0000003AA5AA8833FCB19DD2.png" xlink:type="simple" xlink:show="embed" xlink:actuate="onLoad">
                <text:p/>
              </draw:image>
            </draw:frame>
            <draw:frame draw:name="Kuva 541" draw:style-name="gr1" draw:text-style-name="P3" draw:layer="layout" svg:width="0.999cm" svg:height="0.999cm" svg:x="18.486cm" svg:y="8.423cm">
              <draw:image xlink:href="Pictures/100002010000003A0000003AA5AA8833FCB19DD2.png" xlink:type="simple" xlink:show="embed" xlink:actuate="onLoad">
                <text:p/>
              </draw:image>
            </draw:frame>
            <draw:frame draw:name="Kuva 542" draw:style-name="gr1" draw:text-style-name="P3" draw:layer="layout" svg:width="0.999cm" svg:height="0.999cm" svg:x="19.246cm" svg:y="8.423cm">
              <draw:image xlink:href="Pictures/100002010000003A0000003AA5AA8833FCB19DD2.png" xlink:type="simple" xlink:show="embed" xlink:actuate="onLoad">
                <text:p/>
              </draw:image>
            </draw:frame>
            <draw:frame draw:name="Kuva 543" draw:style-name="gr1" draw:text-style-name="P3" draw:layer="layout" svg:width="0.999cm" svg:height="0.999cm" svg:x="20.005cm" svg:y="8.423cm">
              <draw:image xlink:href="Pictures/100002010000003A0000003AA5AA8833FCB19DD2.png" xlink:type="simple" xlink:show="embed" xlink:actuate="onLoad">
                <text:p/>
              </draw:image>
            </draw:frame>
            <draw:frame draw:name="Kuva 544" draw:style-name="gr1" draw:text-style-name="P3" draw:layer="layout" svg:width="0.999cm" svg:height="0.999cm" svg:x="20.765cm" svg:y="8.423cm">
              <draw:image xlink:href="Pictures/100002010000003A0000003AA5AA8833FCB19DD2.png" xlink:type="simple" xlink:show="embed" xlink:actuate="onLoad">
                <text:p/>
              </draw:image>
            </draw:frame>
            <draw:frame draw:name="Kuva 545" draw:style-name="gr1" draw:text-style-name="P3" draw:layer="layout" svg:width="0.999cm" svg:height="0.999cm" svg:x="21.525cm" svg:y="8.423cm">
              <draw:image xlink:href="Pictures/100002010000003A0000003AA5AA8833FCB19DD2.png" xlink:type="simple" xlink:show="embed" xlink:actuate="onLoad">
                <text:p/>
              </draw:image>
            </draw:frame>
            <draw:frame draw:name="Kuva 546" draw:style-name="gr1" draw:text-style-name="P3" draw:layer="layout" svg:width="0.999cm" svg:height="0.999cm" svg:x="22.284cm" svg:y="8.423cm">
              <draw:image xlink:href="Pictures/100002010000003A0000003AA5AA8833FCB19DD2.png" xlink:type="simple" xlink:show="embed" xlink:actuate="onLoad">
                <text:p/>
              </draw:image>
            </draw:frame>
            <draw:frame draw:name="Kuva 547" draw:style-name="gr1" draw:text-style-name="P3" draw:layer="layout" svg:width="0.999cm" svg:height="0.999cm" svg:x="23.044cm" svg:y="8.423cm">
              <draw:image xlink:href="Pictures/100002010000003A0000003AA5AA8833FCB19DD2.png" xlink:type="simple" xlink:show="embed" xlink:actuate="onLoad">
                <text:p/>
              </draw:image>
            </draw:frame>
            <draw:frame draw:name="Kuva 548" draw:style-name="gr1" draw:text-style-name="P3" draw:layer="layout" svg:width="0.999cm" svg:height="0.999cm" svg:x="23.804cm" svg:y="8.423cm">
              <draw:image xlink:href="Pictures/100002010000003A0000003AA5AA8833FCB19DD2.png" xlink:type="simple" xlink:show="embed" xlink:actuate="onLoad">
                <text:p/>
              </draw:image>
            </draw:frame>
            <draw:frame draw:name="Kuva 549" draw:style-name="gr1" draw:text-style-name="P3" draw:layer="layout" svg:width="0.999cm" svg:height="0.999cm" svg:x="24.563cm" svg:y="8.423cm">
              <draw:image xlink:href="Pictures/100002010000003A0000003AA5AA8833FCB19DD2.png" xlink:type="simple" xlink:show="embed" xlink:actuate="onLoad">
                <text:p/>
              </draw:image>
            </draw:frame>
            <draw:frame draw:name="Kuva 550" draw:style-name="gr1" draw:text-style-name="P3" draw:layer="layout" svg:width="0.999cm" svg:height="0.999cm" svg:x="25.323cm" svg:y="8.423cm">
              <draw:image xlink:href="Pictures/100002010000003A0000003AA5AA8833FCB19DD2.png" xlink:type="simple" xlink:show="embed" xlink:actuate="onLoad">
                <text:p/>
              </draw:image>
            </draw:frame>
            <draw:frame draw:name="Kuva 551" draw:style-name="gr1" draw:text-style-name="P3" draw:layer="layout" svg:width="0.999cm" svg:height="0.999cm" svg:x="26.083cm" svg:y="8.423cm">
              <draw:image xlink:href="Pictures/100002010000003A0000003AA5AA8833FCB19DD2.png" xlink:type="simple" xlink:show="embed" xlink:actuate="onLoad">
                <text:p/>
              </draw:image>
            </draw:frame>
            <draw:frame draw:name="Kuva 552" draw:style-name="gr1" draw:text-style-name="P3" draw:layer="layout" svg:width="0.999cm" svg:height="0.999cm" svg:x="26.842cm" svg:y="8.423cm">
              <draw:image xlink:href="Pictures/100002010000003A0000003AA5AA8833FCB19DD2.png" xlink:type="simple" xlink:show="embed" xlink:actuate="onLoad">
                <text:p/>
              </draw:image>
            </draw:frame>
            <draw:frame draw:name="Kuva 553" draw:style-name="gr1" draw:text-style-name="P3" draw:layer="layout" svg:width="0.999cm" svg:height="0.999cm" svg:x="27.602cm" svg:y="8.423cm">
              <draw:image xlink:href="Pictures/100002010000003A0000003AA5AA8833FCB19DD2.png" xlink:type="simple" xlink:show="embed" xlink:actuate="onLoad">
                <text:p/>
              </draw:image>
            </draw:frame>
            <draw:frame draw:name="Kuva 554" draw:style-name="gr1" draw:text-style-name="P3" draw:layer="layout" svg:width="0.999cm" svg:height="0.999cm" svg:x="28.362cm" svg:y="8.423cm">
              <draw:image xlink:href="Pictures/100002010000003A0000003AA5AA8833FCB19DD2.png" xlink:type="simple" xlink:show="embed" xlink:actuate="onLoad">
                <text:p/>
              </draw:image>
            </draw:frame>
            <draw:frame draw:name="Kuva 555" draw:style-name="gr1" draw:text-style-name="P3" draw:layer="layout" svg:width="0.999cm" svg:height="0.999cm" svg:x="29.121cm" svg:y="8.423cm">
              <draw:image xlink:href="Pictures/100002010000003A0000003AA5AA8833FCB19DD2.png" xlink:type="simple" xlink:show="embed" xlink:actuate="onLoad">
                <text:p/>
              </draw:image>
            </draw:frame>
            <draw:frame draw:name="Kuva 556" draw:style-name="gr1" draw:text-style-name="P3" draw:layer="layout" svg:width="0.999cm" svg:height="0.999cm" svg:x="29.881cm" svg:y="8.423cm">
              <draw:image xlink:href="Pictures/100002010000003A0000003AA5AA8833FCB19DD2.png" xlink:type="simple" xlink:show="embed" xlink:actuate="onLoad">
                <text:p/>
              </draw:image>
            </draw:frame>
            <draw:frame draw:name="Kuva 557" draw:style-name="gr1" draw:text-style-name="P3" draw:layer="layout" svg:width="0.999cm" svg:height="0.999cm" svg:x="30.641cm" svg:y="8.423cm">
              <draw:image xlink:href="Pictures/100002010000003A0000003AA5AA8833FCB19DD2.png" xlink:type="simple" xlink:show="embed" xlink:actuate="onLoad">
                <text:p/>
              </draw:image>
            </draw:frame>
            <draw:frame draw:name="Kuva 558" draw:style-name="gr1" draw:text-style-name="P3" draw:layer="layout" svg:width="0.999cm" svg:height="0.999cm" svg:x="31.4cm" svg:y="8.423cm">
              <draw:image xlink:href="Pictures/100002010000003A0000003AA5AA8833FCB19DD2.png" xlink:type="simple" xlink:show="embed" xlink:actuate="onLoad">
                <text:p/>
              </draw:image>
            </draw:frame>
          </draw:g>
          <draw:g draw:name="Ryhmä 559">
            <draw:frame draw:name="Kuva 560" draw:style-name="gr1" draw:text-style-name="P3" draw:layer="layout" svg:width="0.999cm" svg:height="0.999cm" svg:x="16.967cm" svg:y="9.489cm">
              <draw:image xlink:href="Pictures/100002010000003A0000003AA5AA8833FCB19DD2.png" xlink:type="simple" xlink:show="embed" xlink:actuate="onLoad">
                <text:p/>
              </draw:image>
            </draw:frame>
            <draw:frame draw:name="Kuva 561" draw:style-name="gr1" draw:text-style-name="P3" draw:layer="layout" svg:width="0.999cm" svg:height="0.999cm" svg:x="17.727cm" svg:y="9.489cm">
              <draw:image xlink:href="Pictures/100002010000003A0000003AA5AA8833FCB19DD2.png" xlink:type="simple" xlink:show="embed" xlink:actuate="onLoad">
                <text:p/>
              </draw:image>
            </draw:frame>
            <draw:frame draw:name="Kuva 562" draw:style-name="gr1" draw:text-style-name="P3" draw:layer="layout" svg:width="0.999cm" svg:height="0.999cm" svg:x="18.486cm" svg:y="9.489cm">
              <draw:image xlink:href="Pictures/100002010000003A0000003AA5AA8833FCB19DD2.png" xlink:type="simple" xlink:show="embed" xlink:actuate="onLoad">
                <text:p/>
              </draw:image>
            </draw:frame>
            <draw:frame draw:name="Kuva 563" draw:style-name="gr1" draw:text-style-name="P3" draw:layer="layout" svg:width="0.999cm" svg:height="0.999cm" svg:x="19.246cm" svg:y="9.489cm">
              <draw:image xlink:href="Pictures/100002010000003A0000003AA5AA8833FCB19DD2.png" xlink:type="simple" xlink:show="embed" xlink:actuate="onLoad">
                <text:p/>
              </draw:image>
            </draw:frame>
            <draw:frame draw:name="Kuva 564" draw:style-name="gr1" draw:text-style-name="P3" draw:layer="layout" svg:width="0.999cm" svg:height="0.999cm" svg:x="20.005cm" svg:y="9.489cm">
              <draw:image xlink:href="Pictures/100002010000003A0000003AA5AA8833FCB19DD2.png" xlink:type="simple" xlink:show="embed" xlink:actuate="onLoad">
                <text:p/>
              </draw:image>
            </draw:frame>
            <draw:frame draw:name="Kuva 565" draw:style-name="gr1" draw:text-style-name="P3" draw:layer="layout" svg:width="0.999cm" svg:height="0.999cm" svg:x="20.765cm" svg:y="9.489cm">
              <draw:image xlink:href="Pictures/100002010000003A0000003AA5AA8833FCB19DD2.png" xlink:type="simple" xlink:show="embed" xlink:actuate="onLoad">
                <text:p/>
              </draw:image>
            </draw:frame>
            <draw:frame draw:name="Kuva 566" draw:style-name="gr1" draw:text-style-name="P3" draw:layer="layout" svg:width="0.999cm" svg:height="0.999cm" svg:x="21.525cm" svg:y="9.489cm">
              <draw:image xlink:href="Pictures/100002010000003A0000003AA5AA8833FCB19DD2.png" xlink:type="simple" xlink:show="embed" xlink:actuate="onLoad">
                <text:p/>
              </draw:image>
            </draw:frame>
            <draw:frame draw:name="Kuva 567" draw:style-name="gr1" draw:text-style-name="P3" draw:layer="layout" svg:width="0.999cm" svg:height="0.999cm" svg:x="22.284cm" svg:y="9.489cm">
              <draw:image xlink:href="Pictures/100002010000003A0000003AA5AA8833FCB19DD2.png" xlink:type="simple" xlink:show="embed" xlink:actuate="onLoad">
                <text:p/>
              </draw:image>
            </draw:frame>
            <draw:frame draw:name="Kuva 568" draw:style-name="gr1" draw:text-style-name="P3" draw:layer="layout" svg:width="0.999cm" svg:height="0.999cm" svg:x="23.044cm" svg:y="9.489cm">
              <draw:image xlink:href="Pictures/100002010000003A0000003AA5AA8833FCB19DD2.png" xlink:type="simple" xlink:show="embed" xlink:actuate="onLoad">
                <text:p/>
              </draw:image>
            </draw:frame>
            <draw:frame draw:name="Kuva 569" draw:style-name="gr1" draw:text-style-name="P3" draw:layer="layout" svg:width="0.999cm" svg:height="0.999cm" svg:x="23.804cm" svg:y="9.489cm">
              <draw:image xlink:href="Pictures/100002010000003A0000003AA5AA8833FCB19DD2.png" xlink:type="simple" xlink:show="embed" xlink:actuate="onLoad">
                <text:p/>
              </draw:image>
            </draw:frame>
            <draw:frame draw:name="Kuva 570" draw:style-name="gr1" draw:text-style-name="P3" draw:layer="layout" svg:width="0.999cm" svg:height="0.999cm" svg:x="24.563cm" svg:y="9.489cm">
              <draw:image xlink:href="Pictures/100002010000003A0000003AA5AA8833FCB19DD2.png" xlink:type="simple" xlink:show="embed" xlink:actuate="onLoad">
                <text:p/>
              </draw:image>
            </draw:frame>
            <draw:frame draw:name="Kuva 571" draw:style-name="gr1" draw:text-style-name="P3" draw:layer="layout" svg:width="0.999cm" svg:height="0.999cm" svg:x="25.323cm" svg:y="9.489cm">
              <draw:image xlink:href="Pictures/100002010000003A0000003AA5AA8833FCB19DD2.png" xlink:type="simple" xlink:show="embed" xlink:actuate="onLoad">
                <text:p/>
              </draw:image>
            </draw:frame>
            <draw:frame draw:name="Kuva 572" draw:style-name="gr1" draw:text-style-name="P3" draw:layer="layout" svg:width="0.999cm" svg:height="0.999cm" svg:x="26.083cm" svg:y="9.489cm">
              <draw:image xlink:href="Pictures/100002010000003A0000003AA5AA8833FCB19DD2.png" xlink:type="simple" xlink:show="embed" xlink:actuate="onLoad">
                <text:p/>
              </draw:image>
            </draw:frame>
            <draw:frame draw:name="Kuva 573" draw:style-name="gr1" draw:text-style-name="P3" draw:layer="layout" svg:width="0.999cm" svg:height="0.999cm" svg:x="26.842cm" svg:y="9.489cm">
              <draw:image xlink:href="Pictures/100002010000003A0000003AA5AA8833FCB19DD2.png" xlink:type="simple" xlink:show="embed" xlink:actuate="onLoad">
                <text:p/>
              </draw:image>
            </draw:frame>
            <draw:frame draw:name="Kuva 574" draw:style-name="gr1" draw:text-style-name="P3" draw:layer="layout" svg:width="0.999cm" svg:height="0.999cm" svg:x="27.602cm" svg:y="9.489cm">
              <draw:image xlink:href="Pictures/100002010000003A0000003AA5AA8833FCB19DD2.png" xlink:type="simple" xlink:show="embed" xlink:actuate="onLoad">
                <text:p/>
              </draw:image>
            </draw:frame>
            <draw:frame draw:name="Kuva 575" draw:style-name="gr1" draw:text-style-name="P3" draw:layer="layout" svg:width="0.999cm" svg:height="0.999cm" svg:x="28.362cm" svg:y="9.489cm">
              <draw:image xlink:href="Pictures/100002010000003A0000003AA5AA8833FCB19DD2.png" xlink:type="simple" xlink:show="embed" xlink:actuate="onLoad">
                <text:p/>
              </draw:image>
            </draw:frame>
            <draw:frame draw:name="Kuva 576" draw:style-name="gr1" draw:text-style-name="P3" draw:layer="layout" svg:width="0.999cm" svg:height="0.999cm" svg:x="29.121cm" svg:y="9.489cm">
              <draw:image xlink:href="Pictures/100002010000003A0000003AA5AA8833FCB19DD2.png" xlink:type="simple" xlink:show="embed" xlink:actuate="onLoad">
                <text:p/>
              </draw:image>
            </draw:frame>
            <draw:frame draw:name="Kuva 577" draw:style-name="gr1" draw:text-style-name="P3" draw:layer="layout" svg:width="0.999cm" svg:height="0.999cm" svg:x="29.881cm" svg:y="9.489cm">
              <draw:image xlink:href="Pictures/100002010000003A0000003AA5AA8833FCB19DD2.png" xlink:type="simple" xlink:show="embed" xlink:actuate="onLoad">
                <text:p/>
              </draw:image>
            </draw:frame>
            <draw:frame draw:name="Kuva 578" draw:style-name="gr1" draw:text-style-name="P3" draw:layer="layout" svg:width="0.999cm" svg:height="0.999cm" svg:x="30.641cm" svg:y="9.489cm">
              <draw:image xlink:href="Pictures/100002010000003A0000003AA5AA8833FCB19DD2.png" xlink:type="simple" xlink:show="embed" xlink:actuate="onLoad">
                <text:p/>
              </draw:image>
            </draw:frame>
            <draw:frame draw:name="Kuva 579" draw:style-name="gr1" draw:text-style-name="P3" draw:layer="layout" svg:width="0.999cm" svg:height="0.999cm" svg:x="31.4cm" svg:y="9.489cm">
              <draw:image xlink:href="Pictures/100002010000003A0000003AA5AA8833FCB19DD2.png" xlink:type="simple" xlink:show="embed" xlink:actuate="onLoad">
                <text:p/>
              </draw:image>
            </draw:frame>
          </draw:g>
          <draw:g draw:name="Ryhmä 580">
            <draw:frame draw:name="Kuva 581" draw:style-name="gr1" draw:text-style-name="P3" draw:layer="layout" svg:width="0.999cm" svg:height="0.999cm" svg:x="16.967cm" svg:y="10.555cm">
              <draw:image xlink:href="Pictures/100002010000003A0000003AA5AA8833FCB19DD2.png" xlink:type="simple" xlink:show="embed" xlink:actuate="onLoad">
                <text:p/>
              </draw:image>
            </draw:frame>
            <draw:frame draw:name="Kuva 582" draw:style-name="gr1" draw:text-style-name="P3" draw:layer="layout" svg:width="0.999cm" svg:height="0.999cm" svg:x="17.727cm" svg:y="10.555cm">
              <draw:image xlink:href="Pictures/100002010000003A0000003AA5AA8833FCB19DD2.png" xlink:type="simple" xlink:show="embed" xlink:actuate="onLoad">
                <text:p/>
              </draw:image>
            </draw:frame>
            <draw:frame draw:name="Kuva 583" draw:style-name="gr1" draw:text-style-name="P3" draw:layer="layout" svg:width="0.999cm" svg:height="0.999cm" svg:x="18.486cm" svg:y="10.555cm">
              <draw:image xlink:href="Pictures/100002010000003A0000003AA5AA8833FCB19DD2.png" xlink:type="simple" xlink:show="embed" xlink:actuate="onLoad">
                <text:p/>
              </draw:image>
            </draw:frame>
            <draw:frame draw:name="Kuva 584" draw:style-name="gr1" draw:text-style-name="P3" draw:layer="layout" svg:width="0.999cm" svg:height="0.999cm" svg:x="19.246cm" svg:y="10.555cm">
              <draw:image xlink:href="Pictures/100002010000003A0000003AA5AA8833FCB19DD2.png" xlink:type="simple" xlink:show="embed" xlink:actuate="onLoad">
                <text:p/>
              </draw:image>
            </draw:frame>
            <draw:frame draw:name="Kuva 585" draw:style-name="gr1" draw:text-style-name="P3" draw:layer="layout" svg:width="0.999cm" svg:height="0.999cm" svg:x="20.005cm" svg:y="10.555cm">
              <draw:image xlink:href="Pictures/100002010000003A0000003AA5AA8833FCB19DD2.png" xlink:type="simple" xlink:show="embed" xlink:actuate="onLoad">
                <text:p/>
              </draw:image>
            </draw:frame>
            <draw:frame draw:name="Kuva 586" draw:style-name="gr1" draw:text-style-name="P3" draw:layer="layout" svg:width="0.999cm" svg:height="0.999cm" svg:x="20.765cm" svg:y="10.555cm">
              <draw:image xlink:href="Pictures/100002010000003A0000003AA5AA8833FCB19DD2.png" xlink:type="simple" xlink:show="embed" xlink:actuate="onLoad">
                <text:p/>
              </draw:image>
            </draw:frame>
            <draw:frame draw:name="Kuva 587" draw:style-name="gr1" draw:text-style-name="P3" draw:layer="layout" svg:width="0.999cm" svg:height="0.999cm" svg:x="21.525cm" svg:y="10.555cm">
              <draw:image xlink:href="Pictures/100002010000003A0000003AA5AA8833FCB19DD2.png" xlink:type="simple" xlink:show="embed" xlink:actuate="onLoad">
                <text:p/>
              </draw:image>
            </draw:frame>
            <draw:frame draw:name="Kuva 588" draw:style-name="gr1" draw:text-style-name="P3" draw:layer="layout" svg:width="0.999cm" svg:height="0.999cm" svg:x="22.284cm" svg:y="10.555cm">
              <draw:image xlink:href="Pictures/100002010000003A0000003AA5AA8833FCB19DD2.png" xlink:type="simple" xlink:show="embed" xlink:actuate="onLoad">
                <text:p/>
              </draw:image>
            </draw:frame>
            <draw:frame draw:name="Kuva 589" draw:style-name="gr1" draw:text-style-name="P3" draw:layer="layout" svg:width="0.999cm" svg:height="0.999cm" svg:x="23.044cm" svg:y="10.555cm">
              <draw:image xlink:href="Pictures/100002010000003A0000003AA5AA8833FCB19DD2.png" xlink:type="simple" xlink:show="embed" xlink:actuate="onLoad">
                <text:p/>
              </draw:image>
            </draw:frame>
            <draw:frame draw:name="Kuva 590" draw:style-name="gr1" draw:text-style-name="P3" draw:layer="layout" svg:width="0.999cm" svg:height="0.999cm" svg:x="23.804cm" svg:y="10.555cm">
              <draw:image xlink:href="Pictures/100002010000003A0000003AA5AA8833FCB19DD2.png" xlink:type="simple" xlink:show="embed" xlink:actuate="onLoad">
                <text:p/>
              </draw:image>
            </draw:frame>
            <draw:frame draw:name="Kuva 591" draw:style-name="gr1" draw:text-style-name="P3" draw:layer="layout" svg:width="0.999cm" svg:height="0.999cm" svg:x="24.563cm" svg:y="10.555cm">
              <draw:image xlink:href="Pictures/100002010000003A0000003AA5AA8833FCB19DD2.png" xlink:type="simple" xlink:show="embed" xlink:actuate="onLoad">
                <text:p/>
              </draw:image>
            </draw:frame>
            <draw:frame draw:name="Kuva 592" draw:style-name="gr1" draw:text-style-name="P3" draw:layer="layout" svg:width="0.999cm" svg:height="0.999cm" svg:x="25.323cm" svg:y="10.555cm">
              <draw:image xlink:href="Pictures/100002010000003A0000003AA5AA8833FCB19DD2.png" xlink:type="simple" xlink:show="embed" xlink:actuate="onLoad">
                <text:p/>
              </draw:image>
            </draw:frame>
            <draw:frame draw:name="Kuva 593" draw:style-name="gr1" draw:text-style-name="P3" draw:layer="layout" svg:width="0.999cm" svg:height="0.999cm" svg:x="26.083cm" svg:y="10.555cm">
              <draw:image xlink:href="Pictures/100002010000003A0000003AA5AA8833FCB19DD2.png" xlink:type="simple" xlink:show="embed" xlink:actuate="onLoad">
                <text:p/>
              </draw:image>
            </draw:frame>
            <draw:frame draw:name="Kuva 594" draw:style-name="gr1" draw:text-style-name="P3" draw:layer="layout" svg:width="0.999cm" svg:height="0.999cm" svg:x="26.842cm" svg:y="10.555cm">
              <draw:image xlink:href="Pictures/100002010000003A0000003AA5AA8833FCB19DD2.png" xlink:type="simple" xlink:show="embed" xlink:actuate="onLoad">
                <text:p/>
              </draw:image>
            </draw:frame>
            <draw:frame draw:name="Kuva 595" draw:style-name="gr1" draw:text-style-name="P3" draw:layer="layout" svg:width="0.999cm" svg:height="0.999cm" svg:x="27.602cm" svg:y="10.555cm">
              <draw:image xlink:href="Pictures/100002010000003A0000003AA5AA8833FCB19DD2.png" xlink:type="simple" xlink:show="embed" xlink:actuate="onLoad">
                <text:p/>
              </draw:image>
            </draw:frame>
            <draw:frame draw:name="Kuva 596" draw:style-name="gr1" draw:text-style-name="P3" draw:layer="layout" svg:width="0.999cm" svg:height="0.999cm" svg:x="28.362cm" svg:y="10.555cm">
              <draw:image xlink:href="Pictures/100002010000003A0000003AA5AA8833FCB19DD2.png" xlink:type="simple" xlink:show="embed" xlink:actuate="onLoad">
                <text:p/>
              </draw:image>
            </draw:frame>
            <draw:frame draw:name="Kuva 597" draw:style-name="gr1" draw:text-style-name="P3" draw:layer="layout" svg:width="0.999cm" svg:height="0.999cm" svg:x="29.121cm" svg:y="10.555cm">
              <draw:image xlink:href="Pictures/100002010000003A0000003AA5AA8833FCB19DD2.png" xlink:type="simple" xlink:show="embed" xlink:actuate="onLoad">
                <text:p/>
              </draw:image>
            </draw:frame>
            <draw:frame draw:name="Kuva 598" draw:style-name="gr1" draw:text-style-name="P3" draw:layer="layout" svg:width="0.999cm" svg:height="0.999cm" svg:x="29.881cm" svg:y="10.555cm">
              <draw:image xlink:href="Pictures/100002010000003A0000003AA5AA8833FCB19DD2.png" xlink:type="simple" xlink:show="embed" xlink:actuate="onLoad">
                <text:p/>
              </draw:image>
            </draw:frame>
            <draw:frame draw:name="Kuva 599" draw:style-name="gr1" draw:text-style-name="P3" draw:layer="layout" svg:width="0.999cm" svg:height="0.999cm" svg:x="30.641cm" svg:y="10.555cm">
              <draw:image xlink:href="Pictures/100002010000003A0000003AA5AA8833FCB19DD2.png" xlink:type="simple" xlink:show="embed" xlink:actuate="onLoad">
                <text:p/>
              </draw:image>
            </draw:frame>
            <draw:frame draw:name="Kuva 600" draw:style-name="gr1" draw:text-style-name="P3" draw:layer="layout" svg:width="0.999cm" svg:height="0.999cm" svg:x="31.4cm" svg:y="10.555cm">
              <draw:image xlink:href="Pictures/100002010000003A0000003AA5AA8833FCB19DD2.png" xlink:type="simple" xlink:show="embed" xlink:actuate="onLoad">
                <text:p/>
              </draw:image>
            </draw:frame>
          </draw:g>
          <draw:g draw:name="Ryhmä 601">
            <draw:frame draw:name="Kuva 602" draw:style-name="gr1" draw:text-style-name="P3" draw:layer="layout" svg:width="0.999cm" svg:height="0.999cm" svg:x="16.967cm" svg:y="11.621cm">
              <draw:image xlink:href="Pictures/100002010000003A0000003AA5AA8833FCB19DD2.png" xlink:type="simple" xlink:show="embed" xlink:actuate="onLoad">
                <text:p/>
              </draw:image>
            </draw:frame>
            <draw:frame draw:name="Kuva 603" draw:style-name="gr1" draw:text-style-name="P3" draw:layer="layout" svg:width="0.999cm" svg:height="0.999cm" svg:x="17.727cm" svg:y="11.621cm">
              <draw:image xlink:href="Pictures/100002010000003A0000003AA5AA8833FCB19DD2.png" xlink:type="simple" xlink:show="embed" xlink:actuate="onLoad">
                <text:p/>
              </draw:image>
            </draw:frame>
            <draw:frame draw:name="Kuva 604" draw:style-name="gr1" draw:text-style-name="P3" draw:layer="layout" svg:width="0.999cm" svg:height="0.999cm" svg:x="18.486cm" svg:y="11.621cm">
              <draw:image xlink:href="Pictures/100002010000003A0000003AA5AA8833FCB19DD2.png" xlink:type="simple" xlink:show="embed" xlink:actuate="onLoad">
                <text:p/>
              </draw:image>
            </draw:frame>
            <draw:frame draw:name="Kuva 605" draw:style-name="gr1" draw:text-style-name="P3" draw:layer="layout" svg:width="0.999cm" svg:height="0.999cm" svg:x="19.246cm" svg:y="11.621cm">
              <draw:image xlink:href="Pictures/100002010000003A0000003AA5AA8833FCB19DD2.png" xlink:type="simple" xlink:show="embed" xlink:actuate="onLoad">
                <text:p/>
              </draw:image>
            </draw:frame>
            <draw:frame draw:name="Kuva 606" draw:style-name="gr1" draw:text-style-name="P3" draw:layer="layout" svg:width="0.999cm" svg:height="0.999cm" svg:x="20.005cm" svg:y="11.621cm">
              <draw:image xlink:href="Pictures/100002010000003A0000003AA5AA8833FCB19DD2.png" xlink:type="simple" xlink:show="embed" xlink:actuate="onLoad">
                <text:p/>
              </draw:image>
            </draw:frame>
            <draw:frame draw:name="Kuva 607" draw:style-name="gr1" draw:text-style-name="P3" draw:layer="layout" svg:width="0.999cm" svg:height="0.999cm" svg:x="20.765cm" svg:y="11.621cm">
              <draw:image xlink:href="Pictures/100002010000003A0000003AA5AA8833FCB19DD2.png" xlink:type="simple" xlink:show="embed" xlink:actuate="onLoad">
                <text:p/>
              </draw:image>
            </draw:frame>
            <draw:frame draw:name="Kuva 608" draw:style-name="gr1" draw:text-style-name="P3" draw:layer="layout" svg:width="0.999cm" svg:height="0.999cm" svg:x="21.525cm" svg:y="11.621cm">
              <draw:image xlink:href="Pictures/100002010000003A0000003AA5AA8833FCB19DD2.png" xlink:type="simple" xlink:show="embed" xlink:actuate="onLoad">
                <text:p/>
              </draw:image>
            </draw:frame>
            <draw:frame draw:name="Kuva 609" draw:style-name="gr1" draw:text-style-name="P3" draw:layer="layout" svg:width="0.999cm" svg:height="0.999cm" svg:x="22.284cm" svg:y="11.621cm">
              <draw:image xlink:href="Pictures/100002010000003A0000003AA5AA8833FCB19DD2.png" xlink:type="simple" xlink:show="embed" xlink:actuate="onLoad">
                <text:p/>
              </draw:image>
            </draw:frame>
            <draw:frame draw:name="Kuva 610" draw:style-name="gr1" draw:text-style-name="P3" draw:layer="layout" svg:width="0.999cm" svg:height="0.999cm" svg:x="23.044cm" svg:y="11.621cm">
              <draw:image xlink:href="Pictures/100002010000003A0000003AA5AA8833FCB19DD2.png" xlink:type="simple" xlink:show="embed" xlink:actuate="onLoad">
                <text:p/>
              </draw:image>
            </draw:frame>
            <draw:frame draw:name="Kuva 611" draw:style-name="gr1" draw:text-style-name="P3" draw:layer="layout" svg:width="0.999cm" svg:height="0.999cm" svg:x="23.804cm" svg:y="11.621cm">
              <draw:image xlink:href="Pictures/100002010000003A0000003AA5AA8833FCB19DD2.png" xlink:type="simple" xlink:show="embed" xlink:actuate="onLoad">
                <text:p/>
              </draw:image>
            </draw:frame>
            <draw:frame draw:name="Kuva 612" draw:style-name="gr1" draw:text-style-name="P3" draw:layer="layout" svg:width="0.999cm" svg:height="0.999cm" svg:x="24.563cm" svg:y="11.621cm">
              <draw:image xlink:href="Pictures/100002010000003A0000003AA5AA8833FCB19DD2.png" xlink:type="simple" xlink:show="embed" xlink:actuate="onLoad">
                <text:p/>
              </draw:image>
            </draw:frame>
            <draw:frame draw:name="Kuva 613" draw:style-name="gr1" draw:text-style-name="P3" draw:layer="layout" svg:width="0.999cm" svg:height="0.999cm" svg:x="25.323cm" svg:y="11.621cm">
              <draw:image xlink:href="Pictures/100002010000003A0000003AA5AA8833FCB19DD2.png" xlink:type="simple" xlink:show="embed" xlink:actuate="onLoad">
                <text:p/>
              </draw:image>
            </draw:frame>
            <draw:frame draw:name="Kuva 614" draw:style-name="gr1" draw:text-style-name="P3" draw:layer="layout" svg:width="0.999cm" svg:height="0.999cm" svg:x="26.083cm" svg:y="11.621cm">
              <draw:image xlink:href="Pictures/100002010000003A0000003AA5AA8833FCB19DD2.png" xlink:type="simple" xlink:show="embed" xlink:actuate="onLoad">
                <text:p/>
              </draw:image>
            </draw:frame>
            <draw:frame draw:name="Kuva 615" draw:style-name="gr1" draw:text-style-name="P3" draw:layer="layout" svg:width="0.999cm" svg:height="0.999cm" svg:x="26.842cm" svg:y="11.621cm">
              <draw:image xlink:href="Pictures/100002010000003A0000003AA5AA8833FCB19DD2.png" xlink:type="simple" xlink:show="embed" xlink:actuate="onLoad">
                <text:p/>
              </draw:image>
            </draw:frame>
            <draw:frame draw:name="Kuva 616" draw:style-name="gr1" draw:text-style-name="P3" draw:layer="layout" svg:width="0.999cm" svg:height="0.999cm" svg:x="27.602cm" svg:y="11.621cm">
              <draw:image xlink:href="Pictures/100002010000003A0000003AA5AA8833FCB19DD2.png" xlink:type="simple" xlink:show="embed" xlink:actuate="onLoad">
                <text:p/>
              </draw:image>
            </draw:frame>
            <draw:frame draw:name="Kuva 617" draw:style-name="gr1" draw:text-style-name="P3" draw:layer="layout" svg:width="0.999cm" svg:height="0.999cm" svg:x="28.362cm" svg:y="11.621cm">
              <draw:image xlink:href="Pictures/100002010000003A0000003AA5AA8833FCB19DD2.png" xlink:type="simple" xlink:show="embed" xlink:actuate="onLoad">
                <text:p/>
              </draw:image>
            </draw:frame>
            <draw:frame draw:name="Kuva 618" draw:style-name="gr1" draw:text-style-name="P3" draw:layer="layout" svg:width="0.999cm" svg:height="0.999cm" svg:x="29.121cm" svg:y="11.621cm">
              <draw:image xlink:href="Pictures/100002010000003A0000003AA5AA8833FCB19DD2.png" xlink:type="simple" xlink:show="embed" xlink:actuate="onLoad">
                <text:p/>
              </draw:image>
            </draw:frame>
            <draw:frame draw:name="Kuva 619" draw:style-name="gr1" draw:text-style-name="P3" draw:layer="layout" svg:width="0.999cm" svg:height="0.999cm" svg:x="29.881cm" svg:y="11.621cm">
              <draw:image xlink:href="Pictures/100002010000003A0000003AA5AA8833FCB19DD2.png" xlink:type="simple" xlink:show="embed" xlink:actuate="onLoad">
                <text:p/>
              </draw:image>
            </draw:frame>
            <draw:frame draw:name="Kuva 620" draw:style-name="gr1" draw:text-style-name="P3" draw:layer="layout" svg:width="0.999cm" svg:height="0.999cm" svg:x="30.641cm" svg:y="11.621cm">
              <draw:image xlink:href="Pictures/100002010000003A0000003AA5AA8833FCB19DD2.png" xlink:type="simple" xlink:show="embed" xlink:actuate="onLoad">
                <text:p/>
              </draw:image>
            </draw:frame>
            <draw:frame draw:name="Kuva 621" draw:style-name="gr1" draw:text-style-name="P3" draw:layer="layout" svg:width="0.999cm" svg:height="0.999cm" svg:x="31.4cm" svg:y="11.621cm">
              <draw:image xlink:href="Pictures/100002010000003A0000003AA5AA8833FCB19DD2.png" xlink:type="simple" xlink:show="embed" xlink:actuate="onLoad">
                <text:p/>
              </draw:image>
            </draw:frame>
          </draw:g>
          <draw:g draw:name="Ryhmä 622">
            <draw:frame draw:name="Kuva 623" draw:style-name="gr1" draw:text-style-name="P3" draw:layer="layout" svg:width="0.999cm" svg:height="0.999cm" svg:x="16.967cm" svg:y="12.687cm">
              <draw:image xlink:href="Pictures/100002010000003A0000003AA5AA8833FCB19DD2.png" xlink:type="simple" xlink:show="embed" xlink:actuate="onLoad">
                <text:p/>
              </draw:image>
            </draw:frame>
            <draw:frame draw:name="Kuva 624" draw:style-name="gr1" draw:text-style-name="P3" draw:layer="layout" svg:width="0.999cm" svg:height="0.999cm" svg:x="17.727cm" svg:y="12.687cm">
              <draw:image xlink:href="Pictures/100002010000003A0000003AA5AA8833FCB19DD2.png" xlink:type="simple" xlink:show="embed" xlink:actuate="onLoad">
                <text:p/>
              </draw:image>
            </draw:frame>
            <draw:frame draw:name="Kuva 625" draw:style-name="gr1" draw:text-style-name="P3" draw:layer="layout" svg:width="0.999cm" svg:height="0.999cm" svg:x="18.486cm" svg:y="12.687cm">
              <draw:image xlink:href="Pictures/100002010000003A0000003AA5AA8833FCB19DD2.png" xlink:type="simple" xlink:show="embed" xlink:actuate="onLoad">
                <text:p/>
              </draw:image>
            </draw:frame>
            <draw:frame draw:name="Kuva 626" draw:style-name="gr1" draw:text-style-name="P3" draw:layer="layout" svg:width="0.999cm" svg:height="0.999cm" svg:x="19.246cm" svg:y="12.687cm">
              <draw:image xlink:href="Pictures/100002010000003A0000003AA5AA8833FCB19DD2.png" xlink:type="simple" xlink:show="embed" xlink:actuate="onLoad">
                <text:p/>
              </draw:image>
            </draw:frame>
            <draw:frame draw:name="Kuva 627" draw:style-name="gr1" draw:text-style-name="P3" draw:layer="layout" svg:width="0.999cm" svg:height="0.999cm" svg:x="20.005cm" svg:y="12.687cm">
              <draw:image xlink:href="Pictures/100002010000003A0000003AA5AA8833FCB19DD2.png" xlink:type="simple" xlink:show="embed" xlink:actuate="onLoad">
                <text:p/>
              </draw:image>
            </draw:frame>
            <draw:frame draw:name="Kuva 628" draw:style-name="gr1" draw:text-style-name="P3" draw:layer="layout" svg:width="0.999cm" svg:height="0.999cm" svg:x="20.765cm" svg:y="12.687cm">
              <draw:image xlink:href="Pictures/100002010000003A0000003AA5AA8833FCB19DD2.png" xlink:type="simple" xlink:show="embed" xlink:actuate="onLoad">
                <text:p/>
              </draw:image>
            </draw:frame>
            <draw:frame draw:name="Kuva 629" draw:style-name="gr1" draw:text-style-name="P3" draw:layer="layout" svg:width="0.999cm" svg:height="0.999cm" svg:x="21.525cm" svg:y="12.687cm">
              <draw:image xlink:href="Pictures/100002010000003A0000003AA5AA8833FCB19DD2.png" xlink:type="simple" xlink:show="embed" xlink:actuate="onLoad">
                <text:p/>
              </draw:image>
            </draw:frame>
            <draw:frame draw:name="Kuva 630" draw:style-name="gr1" draw:text-style-name="P3" draw:layer="layout" svg:width="0.999cm" svg:height="0.999cm" svg:x="22.284cm" svg:y="12.687cm">
              <draw:image xlink:href="Pictures/100002010000003A0000003AA5AA8833FCB19DD2.png" xlink:type="simple" xlink:show="embed" xlink:actuate="onLoad">
                <text:p/>
              </draw:image>
            </draw:frame>
            <draw:frame draw:name="Kuva 631" draw:style-name="gr1" draw:text-style-name="P3" draw:layer="layout" svg:width="0.999cm" svg:height="0.999cm" svg:x="23.044cm" svg:y="12.687cm">
              <draw:image xlink:href="Pictures/100002010000003A0000003AA5AA8833FCB19DD2.png" xlink:type="simple" xlink:show="embed" xlink:actuate="onLoad">
                <text:p/>
              </draw:image>
            </draw:frame>
            <draw:frame draw:name="Kuva 632" draw:style-name="gr1" draw:text-style-name="P3" draw:layer="layout" svg:width="0.999cm" svg:height="0.999cm" svg:x="23.804cm" svg:y="12.687cm">
              <draw:image xlink:href="Pictures/100002010000003A0000003AA5AA8833FCB19DD2.png" xlink:type="simple" xlink:show="embed" xlink:actuate="onLoad">
                <text:p/>
              </draw:image>
            </draw:frame>
            <draw:frame draw:name="Kuva 633" draw:style-name="gr1" draw:text-style-name="P3" draw:layer="layout" svg:width="0.999cm" svg:height="0.999cm" svg:x="24.563cm" svg:y="12.687cm">
              <draw:image xlink:href="Pictures/100002010000003A0000003AA5AA8833FCB19DD2.png" xlink:type="simple" xlink:show="embed" xlink:actuate="onLoad">
                <text:p/>
              </draw:image>
            </draw:frame>
            <draw:frame draw:name="Kuva 634" draw:style-name="gr1" draw:text-style-name="P3" draw:layer="layout" svg:width="0.999cm" svg:height="0.999cm" svg:x="25.323cm" svg:y="12.687cm">
              <draw:image xlink:href="Pictures/100002010000003A0000003AA5AA8833FCB19DD2.png" xlink:type="simple" xlink:show="embed" xlink:actuate="onLoad">
                <text:p/>
              </draw:image>
            </draw:frame>
            <draw:frame draw:name="Kuva 635" draw:style-name="gr1" draw:text-style-name="P3" draw:layer="layout" svg:width="0.999cm" svg:height="0.999cm" svg:x="26.083cm" svg:y="12.687cm">
              <draw:image xlink:href="Pictures/100002010000003A0000003AA5AA8833FCB19DD2.png" xlink:type="simple" xlink:show="embed" xlink:actuate="onLoad">
                <text:p/>
              </draw:image>
            </draw:frame>
            <draw:frame draw:name="Kuva 636" draw:style-name="gr1" draw:text-style-name="P3" draw:layer="layout" svg:width="0.999cm" svg:height="0.999cm" svg:x="26.842cm" svg:y="12.687cm">
              <draw:image xlink:href="Pictures/100002010000003A0000003AA5AA8833FCB19DD2.png" xlink:type="simple" xlink:show="embed" xlink:actuate="onLoad">
                <text:p/>
              </draw:image>
            </draw:frame>
            <draw:frame draw:name="Kuva 637" draw:style-name="gr1" draw:text-style-name="P3" draw:layer="layout" svg:width="0.999cm" svg:height="0.999cm" svg:x="27.602cm" svg:y="12.687cm">
              <draw:image xlink:href="Pictures/100002010000003A0000003AA5AA8833FCB19DD2.png" xlink:type="simple" xlink:show="embed" xlink:actuate="onLoad">
                <text:p/>
              </draw:image>
            </draw:frame>
            <draw:frame draw:name="Kuva 638" draw:style-name="gr1" draw:text-style-name="P3" draw:layer="layout" svg:width="0.999cm" svg:height="0.999cm" svg:x="28.362cm" svg:y="12.687cm">
              <draw:image xlink:href="Pictures/100002010000003A0000003AA5AA8833FCB19DD2.png" xlink:type="simple" xlink:show="embed" xlink:actuate="onLoad">
                <text:p/>
              </draw:image>
            </draw:frame>
            <draw:frame draw:name="Kuva 639" draw:style-name="gr1" draw:text-style-name="P3" draw:layer="layout" svg:width="0.999cm" svg:height="0.999cm" svg:x="29.121cm" svg:y="12.687cm">
              <draw:image xlink:href="Pictures/100002010000003A0000003AA5AA8833FCB19DD2.png" xlink:type="simple" xlink:show="embed" xlink:actuate="onLoad">
                <text:p/>
              </draw:image>
            </draw:frame>
            <draw:frame draw:name="Kuva 640" draw:style-name="gr1" draw:text-style-name="P3" draw:layer="layout" svg:width="0.999cm" svg:height="0.999cm" svg:x="29.881cm" svg:y="12.687cm">
              <draw:image xlink:href="Pictures/100002010000003A0000003AA5AA8833FCB19DD2.png" xlink:type="simple" xlink:show="embed" xlink:actuate="onLoad">
                <text:p/>
              </draw:image>
            </draw:frame>
            <draw:frame draw:name="Kuva 641" draw:style-name="gr1" draw:text-style-name="P3" draw:layer="layout" svg:width="0.999cm" svg:height="0.999cm" svg:x="30.641cm" svg:y="12.687cm">
              <draw:image xlink:href="Pictures/100002010000003A0000003AA5AA8833FCB19DD2.png" xlink:type="simple" xlink:show="embed" xlink:actuate="onLoad">
                <text:p/>
              </draw:image>
            </draw:frame>
            <draw:frame draw:name="Kuva 642" draw:style-name="gr1" draw:text-style-name="P3" draw:layer="layout" svg:width="0.999cm" svg:height="0.999cm" svg:x="31.4cm" svg:y="12.687cm">
              <draw:image xlink:href="Pictures/100002010000003A0000003AA5AA8833FCB19DD2.png" xlink:type="simple" xlink:show="embed" xlink:actuate="onLoad">
                <text:p/>
              </draw:image>
            </draw:frame>
          </draw:g>
        </draw:g>
        <draw:frame draw:name="Kuva 643" draw:style-name="gr1" draw:text-style-name="P3" draw:layer="layout" svg:width="0.999cm" svg:height="0.999cm" svg:x="16.963cm" svg:y="14.128cm">
          <draw:image xlink:href="Pictures/100002010000003A0000003AA5AA8833FCB19DD2.png" xlink:type="simple" xlink:show="embed" xlink:actuate="onLoad">
            <text:p/>
          </draw:image>
        </draw:frame>
        <draw:frame draw:name="Kuva 644" draw:style-name="gr1" draw:text-style-name="P3" draw:layer="layout" svg:width="0.999cm" svg:height="0.999cm" svg:x="17.729cm" svg:y="14.128cm">
          <draw:image xlink:href="Pictures/100002010000003A0000003AA5AA8833FCB19DD2.png" xlink:type="simple" xlink:show="embed" xlink:actuate="onLoad">
            <text:p/>
          </draw:image>
        </draw:frame>
        <draw:frame draw:name="Kuva 645" draw:style-name="gr1" draw:text-style-name="P3" draw:layer="layout" svg:width="0.999cm" svg:height="0.999cm" svg:x="18.494cm" svg:y="14.128cm">
          <draw:image xlink:href="Pictures/100002010000003A0000003AA5AA8833FCB19DD2.png" xlink:type="simple" xlink:show="embed" xlink:actuate="onLoad">
            <text:p/>
          </draw:image>
        </draw:frame>
        <draw:frame draw:name="Kuva 646" draw:style-name="gr1" draw:text-style-name="P3" draw:layer="layout" svg:width="0.999cm" svg:height="0.999cm" svg:x="19.259cm" svg:y="14.128cm">
          <draw:image xlink:href="Pictures/100002010000003A0000003AA5AA8833FCB19DD2.png" xlink:type="simple" xlink:show="embed" xlink:actuate="onLoad">
            <text:p/>
          </draw:image>
        </draw:frame>
        <draw:frame draw:name="Kuva 647" draw:style-name="gr1" draw:text-style-name="P3" draw:layer="layout" svg:width="0.999cm" svg:height="0.999cm" svg:x="20.024cm" svg:y="14.128cm">
          <draw:image xlink:href="Pictures/100002010000003A0000003AA5AA8833FCB19DD2.png" xlink:type="simple" xlink:show="embed" xlink:actuate="onLoad">
            <text:p/>
          </draw:image>
        </draw:frame>
        <draw:custom-shape draw:name="Tekstiruutu 984" draw:style-name="gr2" draw:text-style-name="P5" draw:layer="layout" svg:width="7.206cm" svg:height="3.891cm" svg:x="20.505cm" svg:y="7.356cm">
          <text:p text:style-name="P22">
            <text:span text:style-name="T40">1847</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986" draw:style-name="gr2" draw:text-style-name="P5" draw:layer="layout" svg:width="4.552cm" svg:height="2.282cm" svg:x="21.395cm" svg:y="10.32cm">
          <text:p text:style-name="P22">
            <text:span text:style-name="T41">alusta</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445"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44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Tekstiruutu 447" draw:style-name="gr2" draw:text-style-name="P5" draw:layer="layout" svg:width="26.224cm" svg:height="1.775cm" svg:x="1.025cm" svg:y="1.053cm">
          <text:p text:style-name="P22">
            <text:span text:style-name="T9">APUA SAANEET VUONNA 2020</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450" draw:style-name="gr17" draw:text-style-name="P6" draw:layer="layout" svg:width="34.668cm" svg:height="1.74cm" svg:x="-0.356cm" svg:y="17.309cm">
          <text:p text:style-name="P20">
            <text:span text:style-name="T42">
              <text:s text:c="4"/>
            </text:span>
            <text:span text:style-name="T8">TUHANNET VENEILIJÄT SAAVAT APUA MERIPELASTUSSEURALTA JOKA VUOSI</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presentation:notes draw:style-name="dp2">
          <draw:page-thumbnail draw:name="Dian kuvan paikkamerkki 1" draw:style-name="gr5" draw:layer="layout" svg:width="16.434cm" svg:height="9.246cm" svg:x="1.138cm" svg:y="3.426cm" draw:page-number="11" presentation:class="page"/>
          <draw:frame draw:name="Huomautusten paikkamerkki 2" presentation:style-name="pr13" draw:text-style-name="P24" draw:layer="layout" svg:width="14.967cm" svg:height="10.79cm" svg:x="1.871cm" svg:y="13.189cm" presentation:class="notes" presentation:user-transformed="true">
            <draw:text-box>
              <text:p text:style-name="P66">
                <text:span text:style-name="T10">* Kohtaamme vesillä yli 4000 henkilöä erilaisessa avuntarpeessa.</text:span>
              </text:p>
            </draw:text-box>
          </draw:frame>
          <draw:frame draw:name="Dian numeron paikkamerkki 3" presentation:style-name="pr14" draw:text-style-name="P10" draw:layer="layout" svg:width="8.107cm" svg:height="1.374cm" svg:x="10.598cm" svg:y="26.031cm" presentation:class="page-number" presentation:user-transformed="true">
            <draw:text-box>
              <text:p text:style-name="P9">
                <text:span text:style-name="T4">
                  <text:page-number>&lt;number&gt;</text:page-number>
                </text:span>
              </text:p>
            </draw:text-box>
          </draw:frame>
        </presentation:notes>
      </draw:page>
      <draw:page draw:name="page12" draw:style-name="dp3" draw:master-page-name="Default_20_1" presentation:presentation-page-layout-name="AL2T0">
        <draw:custom-shape draw:name="Suorakulmio 185"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18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Tekstiruutu 187" draw:style-name="gr2" draw:text-style-name="P5" draw:layer="layout" svg:width="26.224cm" svg:height="1.775cm" svg:x="1.025cm" svg:y="1.053cm">
          <text:p text:style-name="P22">
            <text:span text:style-name="T9">TEHTÄVÄMÄÄRÄN KEHITYS</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188" draw:style-name="gr17" draw:text-style-name="P6" draw:layer="layout" svg:width="34.668cm" svg:height="1.74cm" svg:x="-0.401cm" svg:y="17.309cm">
          <text:p text:style-name="P20">
            <text:span text:style-name="T8">
              <text:s text:c="4"/>
            </text:span>
            <text:span text:style-name="T8">TEHTÄVÄMÄÄRÄ KAKSINKERTAISTUNUT 13 VUODESSA</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style-name="gr62" draw:text-style-name="P67" draw:layer="layout" svg:width="31.576cm" svg:height="13.13cm" svg:x="1.025cm" svg:y="4.099cm">
          <draw:image xlink:href="Pictures/2000022600007B590000334B22146A22D1EDB5D5.svm" xlink:type="simple" xlink:show="embed" xlink:actuate="onLoad">
            <text:p/>
          </draw:image>
          <draw:image xlink:href="Pictures/10000200000004A9000001F097F3F72BA756BBD0.png" xlink:type="simple" xlink:show="embed" xlink:actuate="onLoad"/>
        </draw:frame>
        <presentation:notes draw:style-name="dp2">
          <draw:page-thumbnail draw:name="Dian kuvan paikkamerkki 1" draw:style-name="gr5" draw:layer="layout" svg:width="16.434cm" svg:height="9.246cm" svg:x="1.138cm" svg:y="3.426cm" draw:page-number="12" presentation:class="page"/>
          <draw:frame draw:name="Huomautusten paikkamerkki 2" presentation:style-name="pr13" draw:text-style-name="P24" draw:layer="layout" svg:width="14.967cm" svg:height="10.79cm" svg:x="1.871cm" svg:y="13.189cm" presentation:class="notes" presentation:user-transformed="true">
            <draw:text-box>
              <text:list text:style-name="L7">
                <text:list-item>
                  <text:p text:style-name="P23">
                    <text:span text:style-name="T10">Tehtävämäärä kehittyy jatkuvasti.</text:span>
                  </text:p>
                </text:list-item>
                <text:list-item>
                  <text:p text:style-name="P23">
                    <text:span text:style-name="T10">Kaksinkertaistunut 13 vuoden jaksolla.</text:span>
                  </text:p>
                </text:list-item>
                <text:list-item>
                  <text:p text:style-name="P23">
                    <text:span text:style-name="T10">Suuntaus jatkunee vastaavana veneilijöiden määrän kasvamisen myötä.</text:span>
                  </text:p>
                </text:list-item>
              </text:list>
            </draw:text-box>
          </draw:frame>
          <draw:frame draw:name="Dian numeron paikkamerkki 3" presentation:style-name="pr14" draw:text-style-name="P10" draw:layer="layout" svg:width="8.107cm" svg:height="1.374cm" svg:x="10.598cm" svg:y="26.031cm" presentation:class="page-number" presentation:user-transformed="true">
            <draw:text-box>
              <text:p text:style-name="P9">
                <text:span text:style-name="T4">
                  <text:page-number>&lt;number&gt;</text:page-number>
                </text:span>
              </text:p>
            </draw:text-box>
          </draw:frame>
        </presentation:notes>
      </draw:page>
      <draw:page draw:name="page13" draw:style-name="dp3" draw:master-page-name="Default_20_1" presentation:presentation-page-layout-name="AL2T0">
        <draw:frame draw:name="Kuva 7" draw:style-name="gr1" draw:text-style-name="P3" draw:layer="layout" svg:width="33.866cm" svg:height="18.467cm" svg:x="0.022cm" svg:y="1.053cm">
          <draw:image xlink:href="Pictures/10000000000007CE000004423D8C49B4CBACF97A.jpg" xlink:type="simple" xlink:show="embed" xlink:actuate="onLoad">
            <text:p/>
          </draw:image>
        </draw:frame>
        <draw:custom-shape draw:name="Suorakulmio 185"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18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Tekstiruutu 187" draw:style-name="gr2" draw:text-style-name="P5" draw:layer="layout" svg:width="26.224cm" svg:height="1.775cm" svg:x="1.025cm" svg:y="1.053cm">
          <text:p text:style-name="P22">
            <text:span text:style-name="T9">TOIMINNAN LÄHTÖKOHDAT</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188" draw:style-name="gr17" draw:text-style-name="P6" draw:layer="layout" svg:width="34.668cm" svg:height="1.74cm" svg:x="-0.401cm" svg:y="17.309cm">
          <text:p text:style-name="P20">
            <text:span text:style-name="T8">VAPAAEHTOISET ARVOKKAIN RESURSSI – SUORITUSKYKYINEN KALUSTO MAHDOLLISTAA TURVALLISEN TOIMINNAN</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g>
          <draw:custom-shape draw:style-name="gr63" draw:text-style-name="P71" draw:layer="layout" svg:width="10.932cm" svg:height="10.932cm" svg:x="5.093cm" svg:y="4.896cm">
            <text:p text:style-name="P68">
              <text:span text:style-name="T43">Kalusto</text:span>
            </text:p>
            <text:p text:style-name="P69">
              <text:span text:style-name="T44">Nykyaikaista</text:span>
            </text:p>
            <text:p text:style-name="P69">
              <text:span text:style-name="T44">Tehokasta</text:span>
            </text:p>
            <text:p text:style-name="P69">
              <text:span text:style-name="T44">Turvallista</text:span>
            </text:p>
            <text:p text:style-name="P70">
              <text:span text:style-name="T45"/>
            </text:p>
            <draw:enhanced-geometry draw:mirror-horizontal="false" draw:mirror-vertical="false" svg:viewBox="0 0 0 0" draw:text-areas="?f23 ?f24 ?f25 ?f26" draw:type="ooxml-pie" draw:modifiers="16200000 1800000" draw:enhanced-path="M ?f12 ?f14 L ?f11 ?f13 Z N" drawooo:enhanced-path="M ?f12 ?f14 G ?f5 ?f7 ?f29 ?f30 L ?f11 ?f13 Z N">
              <draw:equation draw:name="f0" draw:formula="if(0-$0 ,0,if(21599999-$0 ,$0 ,21599999))"/>
              <draw:equation draw:name="f1" draw:formula="if(0-$1 ,0,if(21599999-$1 ,$1 ,21599999))"/>
              <draw:equation draw:name="f2" draw:formula="?f1 +0-?f0 "/>
              <draw:equation draw:name="f3" draw:formula="?f2 +21600000-0"/>
              <draw:equation draw:name="f4" draw:formula="if(?f2 ,?f2 ,?f3 )"/>
              <draw:equation draw:name="f5" draw:formula="logwidth/2"/>
              <draw:equation draw:name="f6" draw:formula="?f5 *sin(pi*(?f0 )/10800000)"/>
              <draw:equation draw:name="f7" draw:formula="logheight/2"/>
              <draw:equation draw:name="f8" draw:formula="?f7 *cos(pi*(?f0 )/10800000)"/>
              <draw:equation draw:name="f9" draw:formula="?f5 *(cos(atan2(?f6 ,?f8 )))"/>
              <draw:equation draw:name="f10" draw:formula="?f7 *(sin(atan2(?f6 ,?f8 )))"/>
              <draw:equation draw:name="f11" draw:formula="logwidth/2"/>
              <draw:equation draw:name="f12" draw:formula="?f11 +?f9 -0"/>
              <draw:equation draw:name="f13" draw:formula="logheight/2"/>
              <draw:equation draw:name="f14" draw:formula="?f13 +?f10 -0"/>
              <draw:equation draw:name="f15" draw:formula="?f5 *sin(pi*(?f1 )/10800000)"/>
              <draw:equation draw:name="f16" draw:formula="?f7 *cos(pi*(?f1 )/10800000)"/>
              <draw:equation draw:name="f17" draw:formula="?f5 *(cos(atan2(?f15 ,?f16 )))"/>
              <draw:equation draw:name="f18" draw:formula="?f7 *(sin(atan2(?f15 ,?f16 )))"/>
              <draw:equation draw:name="f19" draw:formula="?f11 +?f17 -0"/>
              <draw:equation draw:name="f20" draw:formula="?f13 +?f18 -0"/>
              <draw:equation draw:name="f21" draw:formula="?f5 *cos(pi*(2700000)/10800000)"/>
              <draw:equation draw:name="f22" draw:formula="?f7 *sin(pi*(2700000)/10800000)"/>
              <draw:equation draw:name="f23" draw:formula="?f11 +0-?f21 "/>
              <draw:equation draw:name="f24" draw:formula="?f11 +?f21 -0"/>
              <draw:equation draw:name="f25" draw:formula="?f13 +0-?f22 "/>
              <draw:equation draw:name="f26" draw:formula="?f13 +?f22 -0"/>
              <draw:equation draw:name="f27" draw:formula="logwidth"/>
              <draw:equation draw:name="f28" draw:formula="logheight"/>
              <draw:equation draw:name="f29" draw:formula="(?f0 )/60000.0"/>
              <draw:equation draw:name="f30" draw:formula="(?f4 )/60000.0"/>
              <draw:handle draw:handle-position="?f12 ?f14"/>
              <draw:handle draw:handle-position="?f19 ?f20"/>
            </draw:enhanced-geometry>
          </draw:custom-shape>
          <draw:custom-shape draw:style-name="gr63" draw:text-style-name="P71" draw:layer="layout" svg:width="10.932cm" svg:height="10.932cm" svg:x="4.868cm" svg:y="5.286cm">
            <text:p text:style-name="P69">
              <text:span text:style-name="T43">Osaaminen</text:span>
            </text:p>
            <text:p text:style-name="P69">
              <text:span text:style-name="T44">Yhdenmukaista</text:span>
            </text:p>
            <text:p text:style-name="P69">
              <text:span text:style-name="T44">Suunnitelmallista</text:span>
            </text:p>
            <text:p text:style-name="P69">
              <text:span text:style-name="T44">Dokumentoitua</text:span>
            </text:p>
            <draw:enhanced-geometry draw:mirror-horizontal="false" draw:mirror-vertical="false" svg:viewBox="0 0 0 0" draw:text-areas="?f23 ?f24 ?f25 ?f26" draw:type="ooxml-pie" draw:modifiers="1800000 9000000" draw:enhanced-path="M ?f12 ?f14 L ?f11 ?f13 Z N" drawooo:enhanced-path="M ?f12 ?f14 G ?f5 ?f7 ?f29 ?f30 L ?f11 ?f13 Z N">
              <draw:equation draw:name="f0" draw:formula="if(0-$0 ,0,if(21599999-$0 ,$0 ,21599999))"/>
              <draw:equation draw:name="f1" draw:formula="if(0-$1 ,0,if(21599999-$1 ,$1 ,21599999))"/>
              <draw:equation draw:name="f2" draw:formula="?f1 +0-?f0 "/>
              <draw:equation draw:name="f3" draw:formula="?f2 +21600000-0"/>
              <draw:equation draw:name="f4" draw:formula="if(?f2 ,?f2 ,?f3 )"/>
              <draw:equation draw:name="f5" draw:formula="logwidth/2"/>
              <draw:equation draw:name="f6" draw:formula="?f5 *sin(pi*(?f0 )/10800000)"/>
              <draw:equation draw:name="f7" draw:formula="logheight/2"/>
              <draw:equation draw:name="f8" draw:formula="?f7 *cos(pi*(?f0 )/10800000)"/>
              <draw:equation draw:name="f9" draw:formula="?f5 *(cos(atan2(?f6 ,?f8 )))"/>
              <draw:equation draw:name="f10" draw:formula="?f7 *(sin(atan2(?f6 ,?f8 )))"/>
              <draw:equation draw:name="f11" draw:formula="logwidth/2"/>
              <draw:equation draw:name="f12" draw:formula="?f11 +?f9 -0"/>
              <draw:equation draw:name="f13" draw:formula="logheight/2"/>
              <draw:equation draw:name="f14" draw:formula="?f13 +?f10 -0"/>
              <draw:equation draw:name="f15" draw:formula="?f5 *sin(pi*(?f1 )/10800000)"/>
              <draw:equation draw:name="f16" draw:formula="?f7 *cos(pi*(?f1 )/10800000)"/>
              <draw:equation draw:name="f17" draw:formula="?f5 *(cos(atan2(?f15 ,?f16 )))"/>
              <draw:equation draw:name="f18" draw:formula="?f7 *(sin(atan2(?f15 ,?f16 )))"/>
              <draw:equation draw:name="f19" draw:formula="?f11 +?f17 -0"/>
              <draw:equation draw:name="f20" draw:formula="?f13 +?f18 -0"/>
              <draw:equation draw:name="f21" draw:formula="?f5 *cos(pi*(2700000)/10800000)"/>
              <draw:equation draw:name="f22" draw:formula="?f7 *sin(pi*(2700000)/10800000)"/>
              <draw:equation draw:name="f23" draw:formula="?f11 +0-?f21 "/>
              <draw:equation draw:name="f24" draw:formula="?f11 +?f21 -0"/>
              <draw:equation draw:name="f25" draw:formula="?f13 +0-?f22 "/>
              <draw:equation draw:name="f26" draw:formula="?f13 +?f22 -0"/>
              <draw:equation draw:name="f27" draw:formula="logwidth"/>
              <draw:equation draw:name="f28" draw:formula="logheight"/>
              <draw:equation draw:name="f29" draw:formula="(?f0 )/60000.0"/>
              <draw:equation draw:name="f30" draw:formula="(?f4 )/60000.0"/>
              <draw:handle draw:handle-position="?f12 ?f14"/>
              <draw:handle draw:handle-position="?f19 ?f20"/>
            </draw:enhanced-geometry>
          </draw:custom-shape>
          <draw:custom-shape draw:style-name="gr63" draw:text-style-name="P71" draw:layer="layout" svg:width="10.932cm" svg:height="10.932cm" svg:x="4.658cm" svg:y="4.917cm">
            <text:p text:style-name="P68">
              <text:span text:style-name="T43">Ihmiset</text:span>
            </text:p>
            <text:p text:style-name="P69">
              <text:span text:style-name="T44">Vapaaehtoisia</text:span>
            </text:p>
            <text:p text:style-name="P69">
              <text:span text:style-name="T44">Motivoituneita</text:span>
            </text:p>
            <text:p text:style-name="P69">
              <text:span text:style-name="T44">Toimintaan sitoutuneita</text:span>
            </text:p>
            <text:p text:style-name="P70">
              <text:span text:style-name="T45"/>
            </text:p>
            <draw:enhanced-geometry draw:mirror-horizontal="false" draw:mirror-vertical="false" svg:viewBox="0 0 0 0" draw:text-areas="?f23 ?f24 ?f25 ?f26" draw:type="ooxml-pie" draw:modifiers="9000000 16200000" draw:enhanced-path="M ?f12 ?f14 L ?f11 ?f13 Z N" drawooo:enhanced-path="M ?f12 ?f14 G ?f5 ?f7 ?f29 ?f30 L ?f11 ?f13 Z N">
              <draw:equation draw:name="f0" draw:formula="if(0-$0 ,0,if(21599999-$0 ,$0 ,21599999))"/>
              <draw:equation draw:name="f1" draw:formula="if(0-$1 ,0,if(21599999-$1 ,$1 ,21599999))"/>
              <draw:equation draw:name="f2" draw:formula="?f1 +0-?f0 "/>
              <draw:equation draw:name="f3" draw:formula="?f2 +21600000-0"/>
              <draw:equation draw:name="f4" draw:formula="if(?f2 ,?f2 ,?f3 )"/>
              <draw:equation draw:name="f5" draw:formula="logwidth/2"/>
              <draw:equation draw:name="f6" draw:formula="?f5 *sin(pi*(?f0 )/10800000)"/>
              <draw:equation draw:name="f7" draw:formula="logheight/2"/>
              <draw:equation draw:name="f8" draw:formula="?f7 *cos(pi*(?f0 )/10800000)"/>
              <draw:equation draw:name="f9" draw:formula="?f5 *(cos(atan2(?f6 ,?f8 )))"/>
              <draw:equation draw:name="f10" draw:formula="?f7 *(sin(atan2(?f6 ,?f8 )))"/>
              <draw:equation draw:name="f11" draw:formula="logwidth/2"/>
              <draw:equation draw:name="f12" draw:formula="?f11 +?f9 -0"/>
              <draw:equation draw:name="f13" draw:formula="logheight/2"/>
              <draw:equation draw:name="f14" draw:formula="?f13 +?f10 -0"/>
              <draw:equation draw:name="f15" draw:formula="?f5 *sin(pi*(?f1 )/10800000)"/>
              <draw:equation draw:name="f16" draw:formula="?f7 *cos(pi*(?f1 )/10800000)"/>
              <draw:equation draw:name="f17" draw:formula="?f5 *(cos(atan2(?f15 ,?f16 )))"/>
              <draw:equation draw:name="f18" draw:formula="?f7 *(sin(atan2(?f15 ,?f16 )))"/>
              <draw:equation draw:name="f19" draw:formula="?f11 +?f17 -0"/>
              <draw:equation draw:name="f20" draw:formula="?f13 +?f18 -0"/>
              <draw:equation draw:name="f21" draw:formula="?f5 *cos(pi*(2700000)/10800000)"/>
              <draw:equation draw:name="f22" draw:formula="?f7 *sin(pi*(2700000)/10800000)"/>
              <draw:equation draw:name="f23" draw:formula="?f11 +0-?f21 "/>
              <draw:equation draw:name="f24" draw:formula="?f11 +?f21 -0"/>
              <draw:equation draw:name="f25" draw:formula="?f13 +0-?f22 "/>
              <draw:equation draw:name="f26" draw:formula="?f13 +?f22 -0"/>
              <draw:equation draw:name="f27" draw:formula="logwidth"/>
              <draw:equation draw:name="f28" draw:formula="logheight"/>
              <draw:equation draw:name="f29" draw:formula="(?f0 )/60000.0"/>
              <draw:equation draw:name="f30" draw:formula="(?f4 )/60000.0"/>
              <draw:handle draw:handle-position="?f12 ?f14"/>
              <draw:handle draw:handle-position="?f19 ?f20"/>
            </draw:enhanced-geometry>
          </draw:custom-shape>
          <draw:custom-shape draw:style-name="gr64" draw:text-style-name="P72" draw:layer="layout" svg:width="12.286cm" svg:height="12.286cm" svg:x="4.369cm" svg:y="4.219cm">
            <text:p/>
            <draw:enhanced-geometry draw:mirror-horizontal="false" draw:mirror-vertical="false" svg:viewBox="0 0 0 0" draw:text-areas="?f193 ?f195 ?f194 ?f196" draw:type="ooxml-circularArrow" draw:modifiers="5085 327528 1472472 16199432 5932" draw:enhanced-path="M ?f60 ?f61 L ?f172 ?f173 ?f54 ?f55 ?f174 ?f175 ?f159 ?f160 Z N" drawooo:enhanced-path="M ?f60 ?f61 G ?f10 ?f12 ?f197 ?f198 L ?f172 ?f173 ?f54 ?f55 ?f174 ?f175 ?f159 ?f160 G ?f13 ?f14 ?f199 ?f200 Z N">
              <draw:equation draw:name="f0" draw:formula="if(0-$4 ,0,if(25000-$4 ,$4 ,25000))"/>
              <draw:equation draw:name="f1" draw:formula="?f0 *2/1"/>
              <draw:equation draw:name="f2" draw:formula="if(0-$0 ,0,if(?f1 -$0 ,$0 ,?f1 ))"/>
              <draw:equation draw:name="f3" draw:formula="if(1-$2 ,1,if(21599999-$2 ,$2 ,21599999))"/>
              <draw:equation draw:name="f4" draw:formula="if(0-$3 ,0,if(21599999-$3 ,$3 ,21599999))"/>
              <draw:equation draw:name="f5" draw:formula="min(logwidth,logheight)"/>
              <draw:equation draw:name="f6" draw:formula="?f5 *?f2 /100000"/>
              <draw:equation draw:name="f7" draw:formula="?f5 *?f0 /100000"/>
              <draw:equation draw:name="f8" draw:formula="?f6 *1/2"/>
              <draw:equation draw:name="f9" draw:formula="logwidth/2"/>
              <draw:equation draw:name="f10" draw:formula="?f9 +?f8 -?f7 "/>
              <draw:equation draw:name="f11" draw:formula="logheight/2"/>
              <draw:equation draw:name="f12" draw:formula="?f11 +?f8 -?f7 "/>
              <draw:equation draw:name="f13" draw:formula="?f10 +0-?f6 "/>
              <draw:equation draw:name="f14" draw:formula="?f12 +0-?f6 "/>
              <draw:equation draw:name="f15" draw:formula="?f13 +?f8 -0"/>
              <draw:equation draw:name="f16" draw:formula="?f14 +?f8 -0"/>
              <draw:equation draw:name="f17" draw:formula="?f15 *sin(pi*(?f3 )/10800000)"/>
              <draw:equation draw:name="f18" draw:formula="?f16 *cos(pi*(?f3 )/10800000)"/>
              <draw:equation draw:name="f19" draw:formula="?f15 *(cos(atan2(?f17 ,?f18 )))"/>
              <draw:equation draw:name="f20" draw:formula="?f16 *(sin(atan2(?f17 ,?f18 )))"/>
              <draw:equation draw:name="f21" draw:formula="logwidth/2"/>
              <draw:equation draw:name="f22" draw:formula="?f21 +?f19 -0"/>
              <draw:equation draw:name="f23" draw:formula="logheight/2"/>
              <draw:equation draw:name="f24" draw:formula="?f23 +?f20 -0"/>
              <draw:equation draw:name="f25" draw:formula="min(?f13 ,?f14 )"/>
              <draw:equation draw:name="f26" draw:formula="?f19 *?f19 /1"/>
              <draw:equation draw:name="f27" draw:formula="?f20 *?f20 /1"/>
              <draw:equation draw:name="f28" draw:formula="?f25 *?f25 /1"/>
              <draw:equation draw:name="f29" draw:formula="?f26 +0-?f28 "/>
              <draw:equation draw:name="f30" draw:formula="?f27 +0-?f28 "/>
              <draw:equation draw:name="f31" draw:formula="?f29 *?f30 /?f26 "/>
              <draw:equation draw:name="f32" draw:formula="?f31 *1/?f27 "/>
              <draw:equation draw:name="f33" draw:formula="1+0-?f32 "/>
              <draw:equation draw:name="f34" draw:formula="sqrt(?f33 )"/>
              <draw:equation draw:name="f35" draw:formula="?f29 *1/?f19 "/>
              <draw:equation draw:name="f36" draw:formula="?f35 *1/?f20 "/>
              <draw:equation draw:name="f37" draw:formula="(1+?f34 )/?f36 "/>
              <draw:equation draw:name="f38" draw:formula="(10800000*atan2(?f37 ,1))/pi"/>
              <draw:equation draw:name="f39" draw:formula="?f38 +21600000-0"/>
              <draw:equation draw:name="f40" draw:formula="if(?f38 ,?f38 ,?f39 )"/>
              <draw:equation draw:name="f41" draw:formula="?f40 +0-?f3 "/>
              <draw:equation draw:name="f42" draw:formula="?f41 +21600000-0"/>
              <draw:equation draw:name="f43" draw:formula="if(?f41 ,?f41 ,?f42 )"/>
              <draw:equation draw:name="f44" draw:formula="?f43 +0-10800000"/>
              <draw:equation draw:name="f45" draw:formula="?f43 +0-21600000"/>
              <draw:equation draw:name="f46" draw:formula="if(?f44 ,?f45 ,?f43 )"/>
              <draw:equation draw:name="f47" draw:formula="abs(?f46 )"/>
              <draw:equation draw:name="f48" draw:formula="if(0-$1 ,0,if(?f47 -$1 ,$1 ,?f47 ))"/>
              <draw:equation draw:name="f49" draw:formula="?f3 +?f48 -0"/>
              <draw:equation draw:name="f50" draw:formula="?f15 *sin(pi*(?f49 )/10800000)"/>
              <draw:equation draw:name="f51" draw:formula="?f16 *cos(pi*(?f49 )/10800000)"/>
              <draw:equation draw:name="f52" draw:formula="?f15 *(cos(atan2(?f50 ,?f51 )))"/>
              <draw:equation draw:name="f53" draw:formula="?f16 *(sin(atan2(?f50 ,?f51 )))"/>
              <draw:equation draw:name="f54" draw:formula="?f21 +?f52 -0"/>
              <draw:equation draw:name="f55" draw:formula="?f23 +?f53 -0"/>
              <draw:equation draw:name="f56" draw:formula="?f10 *sin(pi*(?f4 )/10800000)"/>
              <draw:equation draw:name="f57" draw:formula="?f12 *cos(pi*(?f4 )/10800000)"/>
              <draw:equation draw:name="f58" draw:formula="?f10 *(cos(atan2(?f56 ,?f57 )))"/>
              <draw:equation draw:name="f59" draw:formula="?f12 *(sin(atan2(?f56 ,?f57 )))"/>
              <draw:equation draw:name="f60" draw:formula="?f21 +?f58 -0"/>
              <draw:equation draw:name="f61" draw:formula="?f23 +?f59 -0"/>
              <draw:equation draw:name="f62" draw:formula="?f7 *cos(pi*(?f49 )/10800000)"/>
              <draw:equation draw:name="f63" draw:formula="?f7 *sin(pi*(?f49 )/10800000)"/>
              <draw:equation draw:name="f64" draw:formula="?f22 +?f62 -0"/>
              <draw:equation draw:name="f65" draw:formula="?f24 +?f63 -0"/>
              <draw:equation draw:name="f66" draw:formula="?f7 *cos(pi*(?f49 )/10800000)"/>
              <draw:equation draw:name="f67" draw:formula="?f7 *sin(pi*(?f49 )/10800000)"/>
              <draw:equation draw:name="f68" draw:formula="?f22 +0-?f66 "/>
              <draw:equation draw:name="f69" draw:formula="?f24 +0-?f67 "/>
              <draw:equation draw:name="f70" draw:formula="?f68 +0-?f21 "/>
              <draw:equation draw:name="f71" draw:formula="?f69 +0-?f23 "/>
              <draw:equation draw:name="f72" draw:formula="?f64 +0-?f21 "/>
              <draw:equation draw:name="f73" draw:formula="?f65 +0-?f23 "/>
              <draw:equation draw:name="f74" draw:formula="min(?f10 ,?f12 )"/>
              <draw:equation draw:name="f75" draw:formula="?f70 *?f74 /?f10 "/>
              <draw:equation draw:name="f76" draw:formula="?f71 *?f74 /?f12 "/>
              <draw:equation draw:name="f77" draw:formula="?f72 *?f74 /?f10 "/>
              <draw:equation draw:name="f78" draw:formula="?f73 *?f74 /?f12 "/>
              <draw:equation draw:name="f79" draw:formula="?f77 +0-?f75 "/>
              <draw:equation draw:name="f80" draw:formula="?f78 +0-?f76 "/>
              <draw:equation draw:name="f81" draw:formula="sqrt(?f79 *?f79 +?f80 *?f80 +0*0)"/>
              <draw:equation draw:name="f82" draw:formula="?f75 *?f78 /1"/>
              <draw:equation draw:name="f83" draw:formula="?f77 *?f76 /1"/>
              <draw:equation draw:name="f84" draw:formula="?f82 +0-?f83 "/>
              <draw:equation draw:name="f85" draw:formula="?f74 *?f74 /1"/>
              <draw:equation draw:name="f86" draw:formula="?f81 *?f81 /1"/>
              <draw:equation draw:name="f87" draw:formula="?f85 *?f86 /1"/>
              <draw:equation draw:name="f88" draw:formula="?f84 *?f84 /1"/>
              <draw:equation draw:name="f89" draw:formula="?f87 +0-?f88 "/>
              <draw:equation draw:name="f90" draw:formula="max(?f89 ,0)"/>
              <draw:equation draw:name="f91" draw:formula="sqrt(?f90 )"/>
              <draw:equation draw:name="f92" draw:formula="?f80 *-1/1"/>
              <draw:equation draw:name="f93" draw:formula="if(?f92 ,-1,1)"/>
              <draw:equation draw:name="f94" draw:formula="?f93 *?f79 /1"/>
              <draw:equation draw:name="f95" draw:formula="?f94 *?f91 /1"/>
              <draw:equation draw:name="f96" draw:formula="?f84 *?f80 /1"/>
              <draw:equation draw:name="f97" draw:formula="(?f96 +?f95 )/?f86 "/>
              <draw:equation draw:name="f98" draw:formula="?f96 +0-?f95 "/>
              <draw:equation draw:name="f99" draw:formula="?f98 *1/?f86 "/>
              <draw:equation draw:name="f100" draw:formula="abs(?f80 )"/>
              <draw:equation draw:name="f101" draw:formula="?f100 *?f91 /1"/>
              <draw:equation draw:name="f102" draw:formula="?f84 *?f79 /-1"/>
              <draw:equation draw:name="f103" draw:formula="(?f102 +?f101 )/?f86 "/>
              <draw:equation draw:name="f104" draw:formula="?f102 +0-?f101 "/>
              <draw:equation draw:name="f105" draw:formula="?f104 *1/?f86 "/>
              <draw:equation draw:name="f106" draw:formula="?f77 +0-?f97 "/>
              <draw:equation draw:name="f107" draw:formula="?f77 +0-?f99 "/>
              <draw:equation draw:name="f108" draw:formula="?f78 +0-?f103 "/>
              <draw:equation draw:name="f109" draw:formula="?f78 +0-?f105 "/>
              <draw:equation draw:name="f110" draw:formula="sqrt(?f106 *?f106 +?f108 *?f108 +0*0)"/>
              <draw:equation draw:name="f111" draw:formula="sqrt(?f107 *?f107 +?f109 *?f109 +0*0)"/>
              <draw:equation draw:name="f112" draw:formula="?f111 +0-?f110 "/>
              <draw:equation draw:name="f113" draw:formula="if(?f112 ,?f97 ,?f99 )"/>
              <draw:equation draw:name="f114" draw:formula="if(?f112 ,?f103 ,?f105 )"/>
              <draw:equation draw:name="f115" draw:formula="?f113 *?f10 /?f74 "/>
              <draw:equation draw:name="f116" draw:formula="?f114 *?f12 /?f74 "/>
              <draw:equation draw:name="f117" draw:formula="?f21 +?f115 -0"/>
              <draw:equation draw:name="f118" draw:formula="?f23 +?f116 -0"/>
              <draw:equation draw:name="f119" draw:formula="?f70 *?f25 /?f13 "/>
              <draw:equation draw:name="f120" draw:formula="?f71 *?f25 /?f14 "/>
              <draw:equation draw:name="f121" draw:formula="?f72 *?f25 /?f13 "/>
              <draw:equation draw:name="f122" draw:formula="?f73 *?f25 /?f14 "/>
              <draw:equation draw:name="f123" draw:formula="?f121 +0-?f119 "/>
              <draw:equation draw:name="f124" draw:formula="?f122 +0-?f120 "/>
              <draw:equation draw:name="f125" draw:formula="sqrt(?f123 *?f123 +?f124 *?f124 +0*0)"/>
              <draw:equation draw:name="f126" draw:formula="?f119 *?f122 /1"/>
              <draw:equation draw:name="f127" draw:formula="?f121 *?f120 /1"/>
              <draw:equation draw:name="f128" draw:formula="?f126 +0-?f127 "/>
              <draw:equation draw:name="f129" draw:formula="?f25 *?f25 /1"/>
              <draw:equation draw:name="f130" draw:formula="?f125 *?f125 /1"/>
              <draw:equation draw:name="f131" draw:formula="?f129 *?f130 /1"/>
              <draw:equation draw:name="f132" draw:formula="?f128 *?f128 /1"/>
              <draw:equation draw:name="f133" draw:formula="?f131 +0-?f132 "/>
              <draw:equation draw:name="f134" draw:formula="max(?f133 ,0)"/>
              <draw:equation draw:name="f135" draw:formula="sqrt(?f134 )"/>
              <draw:equation draw:name="f136" draw:formula="?f93 *?f123 /1"/>
              <draw:equation draw:name="f137" draw:formula="?f136 *?f135 /1"/>
              <draw:equation draw:name="f138" draw:formula="?f128 *?f124 /1"/>
              <draw:equation draw:name="f139" draw:formula="(?f138 +?f137 )/?f130 "/>
              <draw:equation draw:name="f140" draw:formula="?f138 +0-?f137 "/>
              <draw:equation draw:name="f141" draw:formula="?f140 *1/?f130 "/>
              <draw:equation draw:name="f142" draw:formula="abs(?f124 )"/>
              <draw:equation draw:name="f143" draw:formula="?f142 *?f135 /1"/>
              <draw:equation draw:name="f144" draw:formula="?f128 *?f123 /-1"/>
              <draw:equation draw:name="f145" draw:formula="(?f144 +?f143 )/?f130 "/>
              <draw:equation draw:name="f146" draw:formula="?f144 +0-?f143 "/>
              <draw:equation draw:name="f147" draw:formula="?f146 *1/?f130 "/>
              <draw:equation draw:name="f148" draw:formula="?f119 +0-?f139 "/>
              <draw:equation draw:name="f149" draw:formula="?f119 +0-?f141 "/>
              <draw:equation draw:name="f150" draw:formula="?f120 +0-?f145 "/>
              <draw:equation draw:name="f151" draw:formula="?f120 +0-?f147 "/>
              <draw:equation draw:name="f152" draw:formula="sqrt(?f148 *?f148 +?f150 *?f150 +0*0)"/>
              <draw:equation draw:name="f153" draw:formula="sqrt(?f149 *?f149 +?f151 *?f151 +0*0)"/>
              <draw:equation draw:name="f154" draw:formula="?f153 +0-?f152 "/>
              <draw:equation draw:name="f155" draw:formula="if(?f154 ,?f139 ,?f141 )"/>
              <draw:equation draw:name="f156" draw:formula="if(?f154 ,?f145 ,?f147 )"/>
              <draw:equation draw:name="f157" draw:formula="?f155 *?f13 /?f25 "/>
              <draw:equation draw:name="f158" draw:formula="?f156 *?f14 /?f25 "/>
              <draw:equation draw:name="f159" draw:formula="?f21 +?f157 -0"/>
              <draw:equation draw:name="f160" draw:formula="?f23 +?f158 -0"/>
              <draw:equation draw:name="f161" draw:formula="(10800000*atan2(?f158 ,?f157 ))/pi"/>
              <draw:equation draw:name="f162" draw:formula="?f161 +21600000-0"/>
              <draw:equation draw:name="f163" draw:formula="if(?f161 ,?f161 ,?f162 )"/>
              <draw:equation draw:name="f164" draw:formula="?f4 +0-?f163 "/>
              <draw:equation draw:name="f165" draw:formula="?f164 +0-21600000"/>
              <draw:equation draw:name="f166" draw:formula="if(?f164 ,?f165 ,?f164 )"/>
              <draw:equation draw:name="f167" draw:formula="?f117 +0-?f159 "/>
              <draw:equation draw:name="f168" draw:formula="?f118 +0-?f160 "/>
              <draw:equation draw:name="f169" draw:formula="sqrt(?f167 *?f167 +?f168 *?f168 +0*0)"/>
              <draw:equation draw:name="f170" draw:formula="?f169 *1/2"/>
              <draw:equation draw:name="f171" draw:formula="?f170 +0-?f7 "/>
              <draw:equation draw:name="f172" draw:formula="if(?f171 ,?f117 ,?f64 )"/>
              <draw:equation draw:name="f173" draw:formula="if(?f171 ,?f118 ,?f65 )"/>
              <draw:equation draw:name="f174" draw:formula="if(?f171 ,?f159 ,?f68 )"/>
              <draw:equation draw:name="f175" draw:formula="if(?f171 ,?f160 ,?f69 )"/>
              <draw:equation draw:name="f176" draw:formula="(10800000*atan2(?f116 ,?f115 ))/pi"/>
              <draw:equation draw:name="f177" draw:formula="?f176 +21600000-0"/>
              <draw:equation draw:name="f178" draw:formula="if(?f176 ,?f176 ,?f177 )"/>
              <draw:equation draw:name="f179" draw:formula="?f178 +0-?f4 "/>
              <draw:equation draw:name="f180" draw:formula="?f179 +21600000-0"/>
              <draw:equation draw:name="f181" draw:formula="if(?f179 ,?f179 ,?f180 )"/>
              <draw:equation draw:name="f182" draw:formula="?f15 *sin(pi*(?f4 )/10800000)"/>
              <draw:equation draw:name="f183" draw:formula="?f16 *cos(pi*(?f4 )/10800000)"/>
              <draw:equation draw:name="f184" draw:formula="?f15 *(cos(atan2(?f182 ,?f183 )))"/>
              <draw:equation draw:name="f185" draw:formula="?f16 *(sin(atan2(?f182 ,?f183 )))"/>
              <draw:equation draw:name="f186" draw:formula="?f21 +?f184 -0"/>
              <draw:equation draw:name="f187" draw:formula="?f23 +?f185 -0"/>
              <draw:equation draw:name="f188" draw:formula="?f4 +0-5400000"/>
              <draw:equation draw:name="f189" draw:formula="?f49 +5400000-0"/>
              <draw:equation draw:name="f190" draw:formula="?f49 +10800000-0"/>
              <draw:equation draw:name="f191" draw:formula="?f10 *cos(pi*(2700000)/10800000)"/>
              <draw:equation draw:name="f192" draw:formula="?f12 *sin(pi*(2700000)/10800000)"/>
              <draw:equation draw:name="f193" draw:formula="?f21 +0-?f191 "/>
              <draw:equation draw:name="f194" draw:formula="?f21 +?f191 -0"/>
              <draw:equation draw:name="f195" draw:formula="?f23 +0-?f192 "/>
              <draw:equation draw:name="f196" draw:formula="?f23 +?f192 -0"/>
              <draw:equation draw:name="f197" draw:formula="(?f4 )/60000.0"/>
              <draw:equation draw:name="f198" draw:formula="(?f181 )/60000.0"/>
              <draw:equation draw:name="f199" draw:formula="(?f163 )/60000.0"/>
              <draw:equation draw:name="f200" draw:formula="(?f166 )/60000.0"/>
              <draw:handle draw:handle-position="?f54 ?f55"/>
              <draw:handle draw:handle-position="?f60 ?f61"/>
              <draw:handle draw:handle-position="?f117 ?f118" draw:handle-radius-range-maximum="?f1" draw:handle-radius-range-minimum="0"/>
              <draw:handle draw:handle-position="?f68 ?f69" draw:handle-radius-range-maximum="25000" draw:handle-radius-range-minimum="0"/>
            </draw:enhanced-geometry>
          </draw:custom-shape>
          <draw:custom-shape draw:style-name="gr65" draw:text-style-name="P73" draw:layer="layout" svg:width="12.286cm" svg:height="12.286cm" svg:x="4.191cm" svg:y="4.608cm">
            <text:p/>
            <draw:enhanced-geometry draw:mirror-horizontal="false" draw:mirror-vertical="false" svg:viewBox="0 0 0 0" draw:text-areas="?f193 ?f195 ?f194 ?f196" draw:type="ooxml-circularArrow" draw:modifiers="5085 327528 8671970 1800502 5932" draw:enhanced-path="M ?f60 ?f61 L ?f172 ?f173 ?f54 ?f55 ?f174 ?f175 ?f159 ?f160 Z N" drawooo:enhanced-path="M ?f60 ?f61 G ?f10 ?f12 ?f197 ?f198 L ?f172 ?f173 ?f54 ?f55 ?f174 ?f175 ?f159 ?f160 G ?f13 ?f14 ?f199 ?f200 Z N">
              <draw:equation draw:name="f0" draw:formula="if(0-$4 ,0,if(25000-$4 ,$4 ,25000))"/>
              <draw:equation draw:name="f1" draw:formula="?f0 *2/1"/>
              <draw:equation draw:name="f2" draw:formula="if(0-$0 ,0,if(?f1 -$0 ,$0 ,?f1 ))"/>
              <draw:equation draw:name="f3" draw:formula="if(1-$2 ,1,if(21599999-$2 ,$2 ,21599999))"/>
              <draw:equation draw:name="f4" draw:formula="if(0-$3 ,0,if(21599999-$3 ,$3 ,21599999))"/>
              <draw:equation draw:name="f5" draw:formula="min(logwidth,logheight)"/>
              <draw:equation draw:name="f6" draw:formula="?f5 *?f2 /100000"/>
              <draw:equation draw:name="f7" draw:formula="?f5 *?f0 /100000"/>
              <draw:equation draw:name="f8" draw:formula="?f6 *1/2"/>
              <draw:equation draw:name="f9" draw:formula="logwidth/2"/>
              <draw:equation draw:name="f10" draw:formula="?f9 +?f8 -?f7 "/>
              <draw:equation draw:name="f11" draw:formula="logheight/2"/>
              <draw:equation draw:name="f12" draw:formula="?f11 +?f8 -?f7 "/>
              <draw:equation draw:name="f13" draw:formula="?f10 +0-?f6 "/>
              <draw:equation draw:name="f14" draw:formula="?f12 +0-?f6 "/>
              <draw:equation draw:name="f15" draw:formula="?f13 +?f8 -0"/>
              <draw:equation draw:name="f16" draw:formula="?f14 +?f8 -0"/>
              <draw:equation draw:name="f17" draw:formula="?f15 *sin(pi*(?f3 )/10800000)"/>
              <draw:equation draw:name="f18" draw:formula="?f16 *cos(pi*(?f3 )/10800000)"/>
              <draw:equation draw:name="f19" draw:formula="?f15 *(cos(atan2(?f17 ,?f18 )))"/>
              <draw:equation draw:name="f20" draw:formula="?f16 *(sin(atan2(?f17 ,?f18 )))"/>
              <draw:equation draw:name="f21" draw:formula="logwidth/2"/>
              <draw:equation draw:name="f22" draw:formula="?f21 +?f19 -0"/>
              <draw:equation draw:name="f23" draw:formula="logheight/2"/>
              <draw:equation draw:name="f24" draw:formula="?f23 +?f20 -0"/>
              <draw:equation draw:name="f25" draw:formula="min(?f13 ,?f14 )"/>
              <draw:equation draw:name="f26" draw:formula="?f19 *?f19 /1"/>
              <draw:equation draw:name="f27" draw:formula="?f20 *?f20 /1"/>
              <draw:equation draw:name="f28" draw:formula="?f25 *?f25 /1"/>
              <draw:equation draw:name="f29" draw:formula="?f26 +0-?f28 "/>
              <draw:equation draw:name="f30" draw:formula="?f27 +0-?f28 "/>
              <draw:equation draw:name="f31" draw:formula="?f29 *?f30 /?f26 "/>
              <draw:equation draw:name="f32" draw:formula="?f31 *1/?f27 "/>
              <draw:equation draw:name="f33" draw:formula="1+0-?f32 "/>
              <draw:equation draw:name="f34" draw:formula="sqrt(?f33 )"/>
              <draw:equation draw:name="f35" draw:formula="?f29 *1/?f19 "/>
              <draw:equation draw:name="f36" draw:formula="?f35 *1/?f20 "/>
              <draw:equation draw:name="f37" draw:formula="(1+?f34 )/?f36 "/>
              <draw:equation draw:name="f38" draw:formula="(10800000*atan2(?f37 ,1))/pi"/>
              <draw:equation draw:name="f39" draw:formula="?f38 +21600000-0"/>
              <draw:equation draw:name="f40" draw:formula="if(?f38 ,?f38 ,?f39 )"/>
              <draw:equation draw:name="f41" draw:formula="?f40 +0-?f3 "/>
              <draw:equation draw:name="f42" draw:formula="?f41 +21600000-0"/>
              <draw:equation draw:name="f43" draw:formula="if(?f41 ,?f41 ,?f42 )"/>
              <draw:equation draw:name="f44" draw:formula="?f43 +0-10800000"/>
              <draw:equation draw:name="f45" draw:formula="?f43 +0-21600000"/>
              <draw:equation draw:name="f46" draw:formula="if(?f44 ,?f45 ,?f43 )"/>
              <draw:equation draw:name="f47" draw:formula="abs(?f46 )"/>
              <draw:equation draw:name="f48" draw:formula="if(0-$1 ,0,if(?f47 -$1 ,$1 ,?f47 ))"/>
              <draw:equation draw:name="f49" draw:formula="?f3 +?f48 -0"/>
              <draw:equation draw:name="f50" draw:formula="?f15 *sin(pi*(?f49 )/10800000)"/>
              <draw:equation draw:name="f51" draw:formula="?f16 *cos(pi*(?f49 )/10800000)"/>
              <draw:equation draw:name="f52" draw:formula="?f15 *(cos(atan2(?f50 ,?f51 )))"/>
              <draw:equation draw:name="f53" draw:formula="?f16 *(sin(atan2(?f50 ,?f51 )))"/>
              <draw:equation draw:name="f54" draw:formula="?f21 +?f52 -0"/>
              <draw:equation draw:name="f55" draw:formula="?f23 +?f53 -0"/>
              <draw:equation draw:name="f56" draw:formula="?f10 *sin(pi*(?f4 )/10800000)"/>
              <draw:equation draw:name="f57" draw:formula="?f12 *cos(pi*(?f4 )/10800000)"/>
              <draw:equation draw:name="f58" draw:formula="?f10 *(cos(atan2(?f56 ,?f57 )))"/>
              <draw:equation draw:name="f59" draw:formula="?f12 *(sin(atan2(?f56 ,?f57 )))"/>
              <draw:equation draw:name="f60" draw:formula="?f21 +?f58 -0"/>
              <draw:equation draw:name="f61" draw:formula="?f23 +?f59 -0"/>
              <draw:equation draw:name="f62" draw:formula="?f7 *cos(pi*(?f49 )/10800000)"/>
              <draw:equation draw:name="f63" draw:formula="?f7 *sin(pi*(?f49 )/10800000)"/>
              <draw:equation draw:name="f64" draw:formula="?f22 +?f62 -0"/>
              <draw:equation draw:name="f65" draw:formula="?f24 +?f63 -0"/>
              <draw:equation draw:name="f66" draw:formula="?f7 *cos(pi*(?f49 )/10800000)"/>
              <draw:equation draw:name="f67" draw:formula="?f7 *sin(pi*(?f49 )/10800000)"/>
              <draw:equation draw:name="f68" draw:formula="?f22 +0-?f66 "/>
              <draw:equation draw:name="f69" draw:formula="?f24 +0-?f67 "/>
              <draw:equation draw:name="f70" draw:formula="?f68 +0-?f21 "/>
              <draw:equation draw:name="f71" draw:formula="?f69 +0-?f23 "/>
              <draw:equation draw:name="f72" draw:formula="?f64 +0-?f21 "/>
              <draw:equation draw:name="f73" draw:formula="?f65 +0-?f23 "/>
              <draw:equation draw:name="f74" draw:formula="min(?f10 ,?f12 )"/>
              <draw:equation draw:name="f75" draw:formula="?f70 *?f74 /?f10 "/>
              <draw:equation draw:name="f76" draw:formula="?f71 *?f74 /?f12 "/>
              <draw:equation draw:name="f77" draw:formula="?f72 *?f74 /?f10 "/>
              <draw:equation draw:name="f78" draw:formula="?f73 *?f74 /?f12 "/>
              <draw:equation draw:name="f79" draw:formula="?f77 +0-?f75 "/>
              <draw:equation draw:name="f80" draw:formula="?f78 +0-?f76 "/>
              <draw:equation draw:name="f81" draw:formula="sqrt(?f79 *?f79 +?f80 *?f80 +0*0)"/>
              <draw:equation draw:name="f82" draw:formula="?f75 *?f78 /1"/>
              <draw:equation draw:name="f83" draw:formula="?f77 *?f76 /1"/>
              <draw:equation draw:name="f84" draw:formula="?f82 +0-?f83 "/>
              <draw:equation draw:name="f85" draw:formula="?f74 *?f74 /1"/>
              <draw:equation draw:name="f86" draw:formula="?f81 *?f81 /1"/>
              <draw:equation draw:name="f87" draw:formula="?f85 *?f86 /1"/>
              <draw:equation draw:name="f88" draw:formula="?f84 *?f84 /1"/>
              <draw:equation draw:name="f89" draw:formula="?f87 +0-?f88 "/>
              <draw:equation draw:name="f90" draw:formula="max(?f89 ,0)"/>
              <draw:equation draw:name="f91" draw:formula="sqrt(?f90 )"/>
              <draw:equation draw:name="f92" draw:formula="?f80 *-1/1"/>
              <draw:equation draw:name="f93" draw:formula="if(?f92 ,-1,1)"/>
              <draw:equation draw:name="f94" draw:formula="?f93 *?f79 /1"/>
              <draw:equation draw:name="f95" draw:formula="?f94 *?f91 /1"/>
              <draw:equation draw:name="f96" draw:formula="?f84 *?f80 /1"/>
              <draw:equation draw:name="f97" draw:formula="(?f96 +?f95 )/?f86 "/>
              <draw:equation draw:name="f98" draw:formula="?f96 +0-?f95 "/>
              <draw:equation draw:name="f99" draw:formula="?f98 *1/?f86 "/>
              <draw:equation draw:name="f100" draw:formula="abs(?f80 )"/>
              <draw:equation draw:name="f101" draw:formula="?f100 *?f91 /1"/>
              <draw:equation draw:name="f102" draw:formula="?f84 *?f79 /-1"/>
              <draw:equation draw:name="f103" draw:formula="(?f102 +?f101 )/?f86 "/>
              <draw:equation draw:name="f104" draw:formula="?f102 +0-?f101 "/>
              <draw:equation draw:name="f105" draw:formula="?f104 *1/?f86 "/>
              <draw:equation draw:name="f106" draw:formula="?f77 +0-?f97 "/>
              <draw:equation draw:name="f107" draw:formula="?f77 +0-?f99 "/>
              <draw:equation draw:name="f108" draw:formula="?f78 +0-?f103 "/>
              <draw:equation draw:name="f109" draw:formula="?f78 +0-?f105 "/>
              <draw:equation draw:name="f110" draw:formula="sqrt(?f106 *?f106 +?f108 *?f108 +0*0)"/>
              <draw:equation draw:name="f111" draw:formula="sqrt(?f107 *?f107 +?f109 *?f109 +0*0)"/>
              <draw:equation draw:name="f112" draw:formula="?f111 +0-?f110 "/>
              <draw:equation draw:name="f113" draw:formula="if(?f112 ,?f97 ,?f99 )"/>
              <draw:equation draw:name="f114" draw:formula="if(?f112 ,?f103 ,?f105 )"/>
              <draw:equation draw:name="f115" draw:formula="?f113 *?f10 /?f74 "/>
              <draw:equation draw:name="f116" draw:formula="?f114 *?f12 /?f74 "/>
              <draw:equation draw:name="f117" draw:formula="?f21 +?f115 -0"/>
              <draw:equation draw:name="f118" draw:formula="?f23 +?f116 -0"/>
              <draw:equation draw:name="f119" draw:formula="?f70 *?f25 /?f13 "/>
              <draw:equation draw:name="f120" draw:formula="?f71 *?f25 /?f14 "/>
              <draw:equation draw:name="f121" draw:formula="?f72 *?f25 /?f13 "/>
              <draw:equation draw:name="f122" draw:formula="?f73 *?f25 /?f14 "/>
              <draw:equation draw:name="f123" draw:formula="?f121 +0-?f119 "/>
              <draw:equation draw:name="f124" draw:formula="?f122 +0-?f120 "/>
              <draw:equation draw:name="f125" draw:formula="sqrt(?f123 *?f123 +?f124 *?f124 +0*0)"/>
              <draw:equation draw:name="f126" draw:formula="?f119 *?f122 /1"/>
              <draw:equation draw:name="f127" draw:formula="?f121 *?f120 /1"/>
              <draw:equation draw:name="f128" draw:formula="?f126 +0-?f127 "/>
              <draw:equation draw:name="f129" draw:formula="?f25 *?f25 /1"/>
              <draw:equation draw:name="f130" draw:formula="?f125 *?f125 /1"/>
              <draw:equation draw:name="f131" draw:formula="?f129 *?f130 /1"/>
              <draw:equation draw:name="f132" draw:formula="?f128 *?f128 /1"/>
              <draw:equation draw:name="f133" draw:formula="?f131 +0-?f132 "/>
              <draw:equation draw:name="f134" draw:formula="max(?f133 ,0)"/>
              <draw:equation draw:name="f135" draw:formula="sqrt(?f134 )"/>
              <draw:equation draw:name="f136" draw:formula="?f93 *?f123 /1"/>
              <draw:equation draw:name="f137" draw:formula="?f136 *?f135 /1"/>
              <draw:equation draw:name="f138" draw:formula="?f128 *?f124 /1"/>
              <draw:equation draw:name="f139" draw:formula="(?f138 +?f137 )/?f130 "/>
              <draw:equation draw:name="f140" draw:formula="?f138 +0-?f137 "/>
              <draw:equation draw:name="f141" draw:formula="?f140 *1/?f130 "/>
              <draw:equation draw:name="f142" draw:formula="abs(?f124 )"/>
              <draw:equation draw:name="f143" draw:formula="?f142 *?f135 /1"/>
              <draw:equation draw:name="f144" draw:formula="?f128 *?f123 /-1"/>
              <draw:equation draw:name="f145" draw:formula="(?f144 +?f143 )/?f130 "/>
              <draw:equation draw:name="f146" draw:formula="?f144 +0-?f143 "/>
              <draw:equation draw:name="f147" draw:formula="?f146 *1/?f130 "/>
              <draw:equation draw:name="f148" draw:formula="?f119 +0-?f139 "/>
              <draw:equation draw:name="f149" draw:formula="?f119 +0-?f141 "/>
              <draw:equation draw:name="f150" draw:formula="?f120 +0-?f145 "/>
              <draw:equation draw:name="f151" draw:formula="?f120 +0-?f147 "/>
              <draw:equation draw:name="f152" draw:formula="sqrt(?f148 *?f148 +?f150 *?f150 +0*0)"/>
              <draw:equation draw:name="f153" draw:formula="sqrt(?f149 *?f149 +?f151 *?f151 +0*0)"/>
              <draw:equation draw:name="f154" draw:formula="?f153 +0-?f152 "/>
              <draw:equation draw:name="f155" draw:formula="if(?f154 ,?f139 ,?f141 )"/>
              <draw:equation draw:name="f156" draw:formula="if(?f154 ,?f145 ,?f147 )"/>
              <draw:equation draw:name="f157" draw:formula="?f155 *?f13 /?f25 "/>
              <draw:equation draw:name="f158" draw:formula="?f156 *?f14 /?f25 "/>
              <draw:equation draw:name="f159" draw:formula="?f21 +?f157 -0"/>
              <draw:equation draw:name="f160" draw:formula="?f23 +?f158 -0"/>
              <draw:equation draw:name="f161" draw:formula="(10800000*atan2(?f158 ,?f157 ))/pi"/>
              <draw:equation draw:name="f162" draw:formula="?f161 +21600000-0"/>
              <draw:equation draw:name="f163" draw:formula="if(?f161 ,?f161 ,?f162 )"/>
              <draw:equation draw:name="f164" draw:formula="?f4 +0-?f163 "/>
              <draw:equation draw:name="f165" draw:formula="?f164 +0-21600000"/>
              <draw:equation draw:name="f166" draw:formula="if(?f164 ,?f165 ,?f164 )"/>
              <draw:equation draw:name="f167" draw:formula="?f117 +0-?f159 "/>
              <draw:equation draw:name="f168" draw:formula="?f118 +0-?f160 "/>
              <draw:equation draw:name="f169" draw:formula="sqrt(?f167 *?f167 +?f168 *?f168 +0*0)"/>
              <draw:equation draw:name="f170" draw:formula="?f169 *1/2"/>
              <draw:equation draw:name="f171" draw:formula="?f170 +0-?f7 "/>
              <draw:equation draw:name="f172" draw:formula="if(?f171 ,?f117 ,?f64 )"/>
              <draw:equation draw:name="f173" draw:formula="if(?f171 ,?f118 ,?f65 )"/>
              <draw:equation draw:name="f174" draw:formula="if(?f171 ,?f159 ,?f68 )"/>
              <draw:equation draw:name="f175" draw:formula="if(?f171 ,?f160 ,?f69 )"/>
              <draw:equation draw:name="f176" draw:formula="(10800000*atan2(?f116 ,?f115 ))/pi"/>
              <draw:equation draw:name="f177" draw:formula="?f176 +21600000-0"/>
              <draw:equation draw:name="f178" draw:formula="if(?f176 ,?f176 ,?f177 )"/>
              <draw:equation draw:name="f179" draw:formula="?f178 +0-?f4 "/>
              <draw:equation draw:name="f180" draw:formula="?f179 +21600000-0"/>
              <draw:equation draw:name="f181" draw:formula="if(?f179 ,?f179 ,?f180 )"/>
              <draw:equation draw:name="f182" draw:formula="?f15 *sin(pi*(?f4 )/10800000)"/>
              <draw:equation draw:name="f183" draw:formula="?f16 *cos(pi*(?f4 )/10800000)"/>
              <draw:equation draw:name="f184" draw:formula="?f15 *(cos(atan2(?f182 ,?f183 )))"/>
              <draw:equation draw:name="f185" draw:formula="?f16 *(sin(atan2(?f182 ,?f183 )))"/>
              <draw:equation draw:name="f186" draw:formula="?f21 +?f184 -0"/>
              <draw:equation draw:name="f187" draw:formula="?f23 +?f185 -0"/>
              <draw:equation draw:name="f188" draw:formula="?f4 +0-5400000"/>
              <draw:equation draw:name="f189" draw:formula="?f49 +5400000-0"/>
              <draw:equation draw:name="f190" draw:formula="?f49 +10800000-0"/>
              <draw:equation draw:name="f191" draw:formula="?f10 *cos(pi*(2700000)/10800000)"/>
              <draw:equation draw:name="f192" draw:formula="?f12 *sin(pi*(2700000)/10800000)"/>
              <draw:equation draw:name="f193" draw:formula="?f21 +0-?f191 "/>
              <draw:equation draw:name="f194" draw:formula="?f21 +?f191 -0"/>
              <draw:equation draw:name="f195" draw:formula="?f23 +0-?f192 "/>
              <draw:equation draw:name="f196" draw:formula="?f23 +?f192 -0"/>
              <draw:equation draw:name="f197" draw:formula="(?f4 )/60000.0"/>
              <draw:equation draw:name="f198" draw:formula="(?f181 )/60000.0"/>
              <draw:equation draw:name="f199" draw:formula="(?f163 )/60000.0"/>
              <draw:equation draw:name="f200" draw:formula="(?f166 )/60000.0"/>
              <draw:handle draw:handle-position="?f54 ?f55"/>
              <draw:handle draw:handle-position="?f60 ?f61"/>
              <draw:handle draw:handle-position="?f117 ?f118" draw:handle-radius-range-maximum="?f1" draw:handle-radius-range-minimum="0"/>
              <draw:handle draw:handle-position="?f68 ?f69" draw:handle-radius-range-maximum="25000" draw:handle-radius-range-minimum="0"/>
            </draw:enhanced-geometry>
          </draw:custom-shape>
          <draw:custom-shape draw:style-name="gr65" draw:text-style-name="P73" draw:layer="layout" svg:width="12.286cm" svg:height="12.286cm" svg:x="3.981cm" svg:y="4.24cm">
            <text:p/>
            <draw:enhanced-geometry draw:mirror-horizontal="false" draw:mirror-vertical="false" svg:viewBox="0 0 0 0" draw:text-areas="?f193 ?f195 ?f194 ?f196" draw:type="ooxml-circularArrow" draw:modifiers="5085 327528 15873039 9000000 5932" draw:enhanced-path="M ?f60 ?f61 L ?f172 ?f173 ?f54 ?f55 ?f174 ?f175 ?f159 ?f160 Z N" drawooo:enhanced-path="M ?f60 ?f61 G ?f10 ?f12 ?f197 ?f198 L ?f172 ?f173 ?f54 ?f55 ?f174 ?f175 ?f159 ?f160 G ?f13 ?f14 ?f199 ?f200 Z N">
              <draw:equation draw:name="f0" draw:formula="if(0-$4 ,0,if(25000-$4 ,$4 ,25000))"/>
              <draw:equation draw:name="f1" draw:formula="?f0 *2/1"/>
              <draw:equation draw:name="f2" draw:formula="if(0-$0 ,0,if(?f1 -$0 ,$0 ,?f1 ))"/>
              <draw:equation draw:name="f3" draw:formula="if(1-$2 ,1,if(21599999-$2 ,$2 ,21599999))"/>
              <draw:equation draw:name="f4" draw:formula="if(0-$3 ,0,if(21599999-$3 ,$3 ,21599999))"/>
              <draw:equation draw:name="f5" draw:formula="min(logwidth,logheight)"/>
              <draw:equation draw:name="f6" draw:formula="?f5 *?f2 /100000"/>
              <draw:equation draw:name="f7" draw:formula="?f5 *?f0 /100000"/>
              <draw:equation draw:name="f8" draw:formula="?f6 *1/2"/>
              <draw:equation draw:name="f9" draw:formula="logwidth/2"/>
              <draw:equation draw:name="f10" draw:formula="?f9 +?f8 -?f7 "/>
              <draw:equation draw:name="f11" draw:formula="logheight/2"/>
              <draw:equation draw:name="f12" draw:formula="?f11 +?f8 -?f7 "/>
              <draw:equation draw:name="f13" draw:formula="?f10 +0-?f6 "/>
              <draw:equation draw:name="f14" draw:formula="?f12 +0-?f6 "/>
              <draw:equation draw:name="f15" draw:formula="?f13 +?f8 -0"/>
              <draw:equation draw:name="f16" draw:formula="?f14 +?f8 -0"/>
              <draw:equation draw:name="f17" draw:formula="?f15 *sin(pi*(?f3 )/10800000)"/>
              <draw:equation draw:name="f18" draw:formula="?f16 *cos(pi*(?f3 )/10800000)"/>
              <draw:equation draw:name="f19" draw:formula="?f15 *(cos(atan2(?f17 ,?f18 )))"/>
              <draw:equation draw:name="f20" draw:formula="?f16 *(sin(atan2(?f17 ,?f18 )))"/>
              <draw:equation draw:name="f21" draw:formula="logwidth/2"/>
              <draw:equation draw:name="f22" draw:formula="?f21 +?f19 -0"/>
              <draw:equation draw:name="f23" draw:formula="logheight/2"/>
              <draw:equation draw:name="f24" draw:formula="?f23 +?f20 -0"/>
              <draw:equation draw:name="f25" draw:formula="min(?f13 ,?f14 )"/>
              <draw:equation draw:name="f26" draw:formula="?f19 *?f19 /1"/>
              <draw:equation draw:name="f27" draw:formula="?f20 *?f20 /1"/>
              <draw:equation draw:name="f28" draw:formula="?f25 *?f25 /1"/>
              <draw:equation draw:name="f29" draw:formula="?f26 +0-?f28 "/>
              <draw:equation draw:name="f30" draw:formula="?f27 +0-?f28 "/>
              <draw:equation draw:name="f31" draw:formula="?f29 *?f30 /?f26 "/>
              <draw:equation draw:name="f32" draw:formula="?f31 *1/?f27 "/>
              <draw:equation draw:name="f33" draw:formula="1+0-?f32 "/>
              <draw:equation draw:name="f34" draw:formula="sqrt(?f33 )"/>
              <draw:equation draw:name="f35" draw:formula="?f29 *1/?f19 "/>
              <draw:equation draw:name="f36" draw:formula="?f35 *1/?f20 "/>
              <draw:equation draw:name="f37" draw:formula="(1+?f34 )/?f36 "/>
              <draw:equation draw:name="f38" draw:formula="(10800000*atan2(?f37 ,1))/pi"/>
              <draw:equation draw:name="f39" draw:formula="?f38 +21600000-0"/>
              <draw:equation draw:name="f40" draw:formula="if(?f38 ,?f38 ,?f39 )"/>
              <draw:equation draw:name="f41" draw:formula="?f40 +0-?f3 "/>
              <draw:equation draw:name="f42" draw:formula="?f41 +21600000-0"/>
              <draw:equation draw:name="f43" draw:formula="if(?f41 ,?f41 ,?f42 )"/>
              <draw:equation draw:name="f44" draw:formula="?f43 +0-10800000"/>
              <draw:equation draw:name="f45" draw:formula="?f43 +0-21600000"/>
              <draw:equation draw:name="f46" draw:formula="if(?f44 ,?f45 ,?f43 )"/>
              <draw:equation draw:name="f47" draw:formula="abs(?f46 )"/>
              <draw:equation draw:name="f48" draw:formula="if(0-$1 ,0,if(?f47 -$1 ,$1 ,?f47 ))"/>
              <draw:equation draw:name="f49" draw:formula="?f3 +?f48 -0"/>
              <draw:equation draw:name="f50" draw:formula="?f15 *sin(pi*(?f49 )/10800000)"/>
              <draw:equation draw:name="f51" draw:formula="?f16 *cos(pi*(?f49 )/10800000)"/>
              <draw:equation draw:name="f52" draw:formula="?f15 *(cos(atan2(?f50 ,?f51 )))"/>
              <draw:equation draw:name="f53" draw:formula="?f16 *(sin(atan2(?f50 ,?f51 )))"/>
              <draw:equation draw:name="f54" draw:formula="?f21 +?f52 -0"/>
              <draw:equation draw:name="f55" draw:formula="?f23 +?f53 -0"/>
              <draw:equation draw:name="f56" draw:formula="?f10 *sin(pi*(?f4 )/10800000)"/>
              <draw:equation draw:name="f57" draw:formula="?f12 *cos(pi*(?f4 )/10800000)"/>
              <draw:equation draw:name="f58" draw:formula="?f10 *(cos(atan2(?f56 ,?f57 )))"/>
              <draw:equation draw:name="f59" draw:formula="?f12 *(sin(atan2(?f56 ,?f57 )))"/>
              <draw:equation draw:name="f60" draw:formula="?f21 +?f58 -0"/>
              <draw:equation draw:name="f61" draw:formula="?f23 +?f59 -0"/>
              <draw:equation draw:name="f62" draw:formula="?f7 *cos(pi*(?f49 )/10800000)"/>
              <draw:equation draw:name="f63" draw:formula="?f7 *sin(pi*(?f49 )/10800000)"/>
              <draw:equation draw:name="f64" draw:formula="?f22 +?f62 -0"/>
              <draw:equation draw:name="f65" draw:formula="?f24 +?f63 -0"/>
              <draw:equation draw:name="f66" draw:formula="?f7 *cos(pi*(?f49 )/10800000)"/>
              <draw:equation draw:name="f67" draw:formula="?f7 *sin(pi*(?f49 )/10800000)"/>
              <draw:equation draw:name="f68" draw:formula="?f22 +0-?f66 "/>
              <draw:equation draw:name="f69" draw:formula="?f24 +0-?f67 "/>
              <draw:equation draw:name="f70" draw:formula="?f68 +0-?f21 "/>
              <draw:equation draw:name="f71" draw:formula="?f69 +0-?f23 "/>
              <draw:equation draw:name="f72" draw:formula="?f64 +0-?f21 "/>
              <draw:equation draw:name="f73" draw:formula="?f65 +0-?f23 "/>
              <draw:equation draw:name="f74" draw:formula="min(?f10 ,?f12 )"/>
              <draw:equation draw:name="f75" draw:formula="?f70 *?f74 /?f10 "/>
              <draw:equation draw:name="f76" draw:formula="?f71 *?f74 /?f12 "/>
              <draw:equation draw:name="f77" draw:formula="?f72 *?f74 /?f10 "/>
              <draw:equation draw:name="f78" draw:formula="?f73 *?f74 /?f12 "/>
              <draw:equation draw:name="f79" draw:formula="?f77 +0-?f75 "/>
              <draw:equation draw:name="f80" draw:formula="?f78 +0-?f76 "/>
              <draw:equation draw:name="f81" draw:formula="sqrt(?f79 *?f79 +?f80 *?f80 +0*0)"/>
              <draw:equation draw:name="f82" draw:formula="?f75 *?f78 /1"/>
              <draw:equation draw:name="f83" draw:formula="?f77 *?f76 /1"/>
              <draw:equation draw:name="f84" draw:formula="?f82 +0-?f83 "/>
              <draw:equation draw:name="f85" draw:formula="?f74 *?f74 /1"/>
              <draw:equation draw:name="f86" draw:formula="?f81 *?f81 /1"/>
              <draw:equation draw:name="f87" draw:formula="?f85 *?f86 /1"/>
              <draw:equation draw:name="f88" draw:formula="?f84 *?f84 /1"/>
              <draw:equation draw:name="f89" draw:formula="?f87 +0-?f88 "/>
              <draw:equation draw:name="f90" draw:formula="max(?f89 ,0)"/>
              <draw:equation draw:name="f91" draw:formula="sqrt(?f90 )"/>
              <draw:equation draw:name="f92" draw:formula="?f80 *-1/1"/>
              <draw:equation draw:name="f93" draw:formula="if(?f92 ,-1,1)"/>
              <draw:equation draw:name="f94" draw:formula="?f93 *?f79 /1"/>
              <draw:equation draw:name="f95" draw:formula="?f94 *?f91 /1"/>
              <draw:equation draw:name="f96" draw:formula="?f84 *?f80 /1"/>
              <draw:equation draw:name="f97" draw:formula="(?f96 +?f95 )/?f86 "/>
              <draw:equation draw:name="f98" draw:formula="?f96 +0-?f95 "/>
              <draw:equation draw:name="f99" draw:formula="?f98 *1/?f86 "/>
              <draw:equation draw:name="f100" draw:formula="abs(?f80 )"/>
              <draw:equation draw:name="f101" draw:formula="?f100 *?f91 /1"/>
              <draw:equation draw:name="f102" draw:formula="?f84 *?f79 /-1"/>
              <draw:equation draw:name="f103" draw:formula="(?f102 +?f101 )/?f86 "/>
              <draw:equation draw:name="f104" draw:formula="?f102 +0-?f101 "/>
              <draw:equation draw:name="f105" draw:formula="?f104 *1/?f86 "/>
              <draw:equation draw:name="f106" draw:formula="?f77 +0-?f97 "/>
              <draw:equation draw:name="f107" draw:formula="?f77 +0-?f99 "/>
              <draw:equation draw:name="f108" draw:formula="?f78 +0-?f103 "/>
              <draw:equation draw:name="f109" draw:formula="?f78 +0-?f105 "/>
              <draw:equation draw:name="f110" draw:formula="sqrt(?f106 *?f106 +?f108 *?f108 +0*0)"/>
              <draw:equation draw:name="f111" draw:formula="sqrt(?f107 *?f107 +?f109 *?f109 +0*0)"/>
              <draw:equation draw:name="f112" draw:formula="?f111 +0-?f110 "/>
              <draw:equation draw:name="f113" draw:formula="if(?f112 ,?f97 ,?f99 )"/>
              <draw:equation draw:name="f114" draw:formula="if(?f112 ,?f103 ,?f105 )"/>
              <draw:equation draw:name="f115" draw:formula="?f113 *?f10 /?f74 "/>
              <draw:equation draw:name="f116" draw:formula="?f114 *?f12 /?f74 "/>
              <draw:equation draw:name="f117" draw:formula="?f21 +?f115 -0"/>
              <draw:equation draw:name="f118" draw:formula="?f23 +?f116 -0"/>
              <draw:equation draw:name="f119" draw:formula="?f70 *?f25 /?f13 "/>
              <draw:equation draw:name="f120" draw:formula="?f71 *?f25 /?f14 "/>
              <draw:equation draw:name="f121" draw:formula="?f72 *?f25 /?f13 "/>
              <draw:equation draw:name="f122" draw:formula="?f73 *?f25 /?f14 "/>
              <draw:equation draw:name="f123" draw:formula="?f121 +0-?f119 "/>
              <draw:equation draw:name="f124" draw:formula="?f122 +0-?f120 "/>
              <draw:equation draw:name="f125" draw:formula="sqrt(?f123 *?f123 +?f124 *?f124 +0*0)"/>
              <draw:equation draw:name="f126" draw:formula="?f119 *?f122 /1"/>
              <draw:equation draw:name="f127" draw:formula="?f121 *?f120 /1"/>
              <draw:equation draw:name="f128" draw:formula="?f126 +0-?f127 "/>
              <draw:equation draw:name="f129" draw:formula="?f25 *?f25 /1"/>
              <draw:equation draw:name="f130" draw:formula="?f125 *?f125 /1"/>
              <draw:equation draw:name="f131" draw:formula="?f129 *?f130 /1"/>
              <draw:equation draw:name="f132" draw:formula="?f128 *?f128 /1"/>
              <draw:equation draw:name="f133" draw:formula="?f131 +0-?f132 "/>
              <draw:equation draw:name="f134" draw:formula="max(?f133 ,0)"/>
              <draw:equation draw:name="f135" draw:formula="sqrt(?f134 )"/>
              <draw:equation draw:name="f136" draw:formula="?f93 *?f123 /1"/>
              <draw:equation draw:name="f137" draw:formula="?f136 *?f135 /1"/>
              <draw:equation draw:name="f138" draw:formula="?f128 *?f124 /1"/>
              <draw:equation draw:name="f139" draw:formula="(?f138 +?f137 )/?f130 "/>
              <draw:equation draw:name="f140" draw:formula="?f138 +0-?f137 "/>
              <draw:equation draw:name="f141" draw:formula="?f140 *1/?f130 "/>
              <draw:equation draw:name="f142" draw:formula="abs(?f124 )"/>
              <draw:equation draw:name="f143" draw:formula="?f142 *?f135 /1"/>
              <draw:equation draw:name="f144" draw:formula="?f128 *?f123 /-1"/>
              <draw:equation draw:name="f145" draw:formula="(?f144 +?f143 )/?f130 "/>
              <draw:equation draw:name="f146" draw:formula="?f144 +0-?f143 "/>
              <draw:equation draw:name="f147" draw:formula="?f146 *1/?f130 "/>
              <draw:equation draw:name="f148" draw:formula="?f119 +0-?f139 "/>
              <draw:equation draw:name="f149" draw:formula="?f119 +0-?f141 "/>
              <draw:equation draw:name="f150" draw:formula="?f120 +0-?f145 "/>
              <draw:equation draw:name="f151" draw:formula="?f120 +0-?f147 "/>
              <draw:equation draw:name="f152" draw:formula="sqrt(?f148 *?f148 +?f150 *?f150 +0*0)"/>
              <draw:equation draw:name="f153" draw:formula="sqrt(?f149 *?f149 +?f151 *?f151 +0*0)"/>
              <draw:equation draw:name="f154" draw:formula="?f153 +0-?f152 "/>
              <draw:equation draw:name="f155" draw:formula="if(?f154 ,?f139 ,?f141 )"/>
              <draw:equation draw:name="f156" draw:formula="if(?f154 ,?f145 ,?f147 )"/>
              <draw:equation draw:name="f157" draw:formula="?f155 *?f13 /?f25 "/>
              <draw:equation draw:name="f158" draw:formula="?f156 *?f14 /?f25 "/>
              <draw:equation draw:name="f159" draw:formula="?f21 +?f157 -0"/>
              <draw:equation draw:name="f160" draw:formula="?f23 +?f158 -0"/>
              <draw:equation draw:name="f161" draw:formula="(10800000*atan2(?f158 ,?f157 ))/pi"/>
              <draw:equation draw:name="f162" draw:formula="?f161 +21600000-0"/>
              <draw:equation draw:name="f163" draw:formula="if(?f161 ,?f161 ,?f162 )"/>
              <draw:equation draw:name="f164" draw:formula="?f4 +0-?f163 "/>
              <draw:equation draw:name="f165" draw:formula="?f164 +0-21600000"/>
              <draw:equation draw:name="f166" draw:formula="if(?f164 ,?f165 ,?f164 )"/>
              <draw:equation draw:name="f167" draw:formula="?f117 +0-?f159 "/>
              <draw:equation draw:name="f168" draw:formula="?f118 +0-?f160 "/>
              <draw:equation draw:name="f169" draw:formula="sqrt(?f167 *?f167 +?f168 *?f168 +0*0)"/>
              <draw:equation draw:name="f170" draw:formula="?f169 *1/2"/>
              <draw:equation draw:name="f171" draw:formula="?f170 +0-?f7 "/>
              <draw:equation draw:name="f172" draw:formula="if(?f171 ,?f117 ,?f64 )"/>
              <draw:equation draw:name="f173" draw:formula="if(?f171 ,?f118 ,?f65 )"/>
              <draw:equation draw:name="f174" draw:formula="if(?f171 ,?f159 ,?f68 )"/>
              <draw:equation draw:name="f175" draw:formula="if(?f171 ,?f160 ,?f69 )"/>
              <draw:equation draw:name="f176" draw:formula="(10800000*atan2(?f116 ,?f115 ))/pi"/>
              <draw:equation draw:name="f177" draw:formula="?f176 +21600000-0"/>
              <draw:equation draw:name="f178" draw:formula="if(?f176 ,?f176 ,?f177 )"/>
              <draw:equation draw:name="f179" draw:formula="?f178 +0-?f4 "/>
              <draw:equation draw:name="f180" draw:formula="?f179 +21600000-0"/>
              <draw:equation draw:name="f181" draw:formula="if(?f179 ,?f179 ,?f180 )"/>
              <draw:equation draw:name="f182" draw:formula="?f15 *sin(pi*(?f4 )/10800000)"/>
              <draw:equation draw:name="f183" draw:formula="?f16 *cos(pi*(?f4 )/10800000)"/>
              <draw:equation draw:name="f184" draw:formula="?f15 *(cos(atan2(?f182 ,?f183 )))"/>
              <draw:equation draw:name="f185" draw:formula="?f16 *(sin(atan2(?f182 ,?f183 )))"/>
              <draw:equation draw:name="f186" draw:formula="?f21 +?f184 -0"/>
              <draw:equation draw:name="f187" draw:formula="?f23 +?f185 -0"/>
              <draw:equation draw:name="f188" draw:formula="?f4 +0-5400000"/>
              <draw:equation draw:name="f189" draw:formula="?f49 +5400000-0"/>
              <draw:equation draw:name="f190" draw:formula="?f49 +10800000-0"/>
              <draw:equation draw:name="f191" draw:formula="?f10 *cos(pi*(2700000)/10800000)"/>
              <draw:equation draw:name="f192" draw:formula="?f12 *sin(pi*(2700000)/10800000)"/>
              <draw:equation draw:name="f193" draw:formula="?f21 +0-?f191 "/>
              <draw:equation draw:name="f194" draw:formula="?f21 +?f191 -0"/>
              <draw:equation draw:name="f195" draw:formula="?f23 +0-?f192 "/>
              <draw:equation draw:name="f196" draw:formula="?f23 +?f192 -0"/>
              <draw:equation draw:name="f197" draw:formula="(?f4 )/60000.0"/>
              <draw:equation draw:name="f198" draw:formula="(?f181 )/60000.0"/>
              <draw:equation draw:name="f199" draw:formula="(?f163 )/60000.0"/>
              <draw:equation draw:name="f200" draw:formula="(?f166 )/60000.0"/>
              <draw:handle draw:handle-position="?f54 ?f55"/>
              <draw:handle draw:handle-position="?f60 ?f61"/>
              <draw:handle draw:handle-position="?f117 ?f118" draw:handle-radius-range-maximum="?f1" draw:handle-radius-range-minimum="0"/>
              <draw:handle draw:handle-position="?f68 ?f69" draw:handle-radius-range-maximum="25000" draw:handle-radius-range-minimum="0"/>
            </draw:enhanced-geometry>
          </draw:custom-shape>
        </draw:g>
        <presentation:notes draw:style-name="dp2">
          <draw:page-thumbnail draw:name="Dian kuvan paikkamerkki 1" draw:style-name="gr5" draw:layer="layout" svg:width="16.434cm" svg:height="9.246cm" svg:x="1.138cm" svg:y="3.426cm" draw:page-number="13" presentation:class="page"/>
          <draw:frame draw:name="Huomautusten paikkamerkki 2" presentation:style-name="pr13" draw:text-style-name="P24" draw:layer="layout" svg:width="14.967cm" svg:height="10.79cm" svg:x="1.871cm" svg:y="13.189cm" presentation:class="notes" presentation:user-transformed="true">
            <draw:text-box>
              <text:list text:style-name="L7">
                <text:list-item>
                  <text:p text:style-name="P12">
                    <text:span text:style-name="T4">”</text:span>
                    <text:span text:style-name="T4">Pyhä kolminaisuus”: ihmiset arvokkain resurssi</text:span>
                  </text:p>
                </text:list-item>
                <text:list-item>
                  <text:p text:style-name="P12">
                    <text:span text:style-name="T4">Ilman osaamista ei hyvääkään kalustoa saada hyötykäyttöön.</text:span>
                  </text:p>
                </text:list-item>
              </text:list>
              <text:p text:style-name="P12">
                <text:span text:style-name="T4"/>
              </text:p>
              <text:list text:continue-numbering="true" text:style-name="L7">
                <text:list-item>
                  <text:p text:style-name="P12">
                    <text:span text:style-name="T4">Meripelastusseura kehittää jatkuvasti rooliaan, ja tarjoaa pelastusasemille ja alusten päälliköille erilaisia työkaluja sekä tukea, joilla parannetaan miehistöjen turvallisuutta ja tuetaan päällikön päätöksentekoprosessia tilannepaikalla ja merimatkalla.</text:span>
                  </text:p>
                </text:list-item>
              </text:list>
              <text:p text:style-name="P12">
                <text:span text:style-name="T4"/>
              </text:p>
              <text:p text:style-name="P12">
                <text:span text:style-name="T4"/>
              </text:p>
              <text:p text:style-name="P12">
                <text:span text:style-name="T4"/>
              </text:p>
            </draw:text-box>
          </draw:frame>
          <draw:frame draw:name="Dian numeron paikkamerkki 3" presentation:style-name="pr14" draw:text-style-name="P10" draw:layer="layout" svg:width="8.107cm" svg:height="1.374cm" svg:x="10.598cm" svg:y="26.031cm" presentation:class="page-number" presentation:user-transformed="true">
            <draw:text-box>
              <text:p text:style-name="P9">
                <text:span text:style-name="T4">
                  <text:page-number>&lt;number&gt;</text:page-number>
                </text:span>
              </text:p>
            </draw:text-box>
          </draw:frame>
        </presentation:notes>
      </draw:page>
      <draw:page draw:name="page14" draw:style-name="dp3" draw:master-page-name="Default_20_1" presentation:presentation-page-layout-name="AL2T0">
        <draw:frame draw:name="Kuva 5" draw:style-name="gr1" draw:text-style-name="P3" draw:layer="layout" svg:width="34.267cm" svg:height="17.936cm" svg:x="-0.401cm" svg:y="1.113cm">
          <draw:image xlink:href="Pictures/10000000000007E700000423029B3A5E997FAB10.jpg" xlink:type="simple" xlink:show="embed" xlink:actuate="onLoad">
            <text:p/>
          </draw:image>
        </draw:frame>
        <draw:custom-shape draw:name="Suorakulmio 185"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18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Tekstiruutu 187" draw:style-name="gr2" draw:text-style-name="P5" draw:layer="layout" svg:width="26.224cm" svg:height="1.775cm" svg:x="1.025cm" svg:y="1.053cm">
          <text:p text:style-name="P22">
            <text:span text:style-name="T9">RAHOITUS</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188" draw:style-name="gr17" draw:text-style-name="P6" draw:layer="layout" svg:width="34.668cm" svg:height="1.74cm" svg:x="-0.401cm" svg:y="17.309cm">
          <text:p text:style-name="P20">
            <text:span text:style-name="T8">KOKONAISBUDJETTI noin 4 M€ - LISÄKSI YHDISTYKSET PANOSTAVAT TOIMINTAAN VUOSITTAIN 2,5 M€ </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style-name="gr62" draw:text-style-name="P67" draw:layer="layout" svg:width="22.577cm" svg:height="12.859cm" svg:x="14.576cm" svg:y="4.268cm">
          <draw:image xlink:href="Pictures/2000003F000058320000323C1AC38950ECCEF8CC.svm" xlink:type="simple" xlink:show="embed" xlink:actuate="onLoad">
            <text:p/>
          </draw:image>
          <draw:image xlink:href="Pictures/1000020000000355000001E6697A01C031CBA70E.png" xlink:type="simple" xlink:show="embed" xlink:actuate="onLoad"/>
        </draw:frame>
        <draw:custom-shape draw:name="Tekstiruutu 10" draw:style-name="gr2" draw:text-style-name="P5" draw:layer="layout" svg:width="3.832cm" svg:height="2.113cm" svg:x="26.923cm" svg:y="9.794cm">
          <text:p text:style-name="P22">
            <text:span text:style-name="T46">STEA</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11" draw:style-name="gr2" draw:text-style-name="P5" draw:layer="layout" svg:width="4.879cm" svg:height="3.299cm" svg:x="20.985cm" svg:y="11.283cm">
          <text:p text:style-name="P22">
            <text:span text:style-name="T47">Jäsen-maksut</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13" draw:style-name="gr2" draw:text-style-name="P5" draw:layer="layout" svg:width="7.265cm" svg:height="1.267cm" draw:transform="rotate (-0.224274808881272) translate (20.739cm 7.888cm)">
          <text:p text:style-name="P22">
            <text:span text:style-name="T48">Lahjoitukset</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14" draw:style-name="gr2" draw:text-style-name="P5" draw:layer="layout" svg:width="7.265cm" svg:height="1.013cm" draw:transform="rotate (-1.39190007846548) translate (25.305cm 4.606cm)">
          <text:p text:style-name="P22">
            <text:span text:style-name="T49">Valtionavustus</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presentation:notes draw:style-name="dp2">
          <draw:page-thumbnail draw:name="Dian kuvan paikkamerkki 1" draw:style-name="gr5" draw:layer="layout" svg:width="16.434cm" svg:height="9.246cm" svg:x="1.138cm" svg:y="3.426cm" draw:page-number="14" presentation:class="page"/>
          <draw:frame draw:name="Huomautusten paikkamerkki 2" presentation:style-name="pr13" draw:text-style-name="P24" draw:layer="layout" svg:width="14.967cm" svg:height="10.79cm" svg:x="1.871cm" svg:y="13.189cm" presentation:class="notes" presentation:user-transformed="true">
            <draw:text-box>
              <text:list text:style-name="L7">
                <text:list-item>
                  <text:p text:style-name="P23">
                    <text:span text:style-name="T10">Rahoituksesta merkittävä osaa tulee veikkausvoittorahoista.</text:span>
                  </text:p>
                </text:list-item>
                <text:list-item>
                  <text:p text:style-name="P23">
                    <text:span text:style-name="T10">Jäsenmaksutulot merkittävä tulonlähde.</text:span>
                  </text:p>
                </text:list-item>
                <text:list-item>
                  <text:p text:style-name="P23">
                    <text:span text:style-name="T10">Valtion budjetista saadaan vuosittain 238 000 € Rajan momentin kautta. Tämä itse asiassa osittainen kompensaatio vanhan lästimaksujärjestelmän purkamisesta.</text:span>
                  </text:p>
                </text:list-item>
                <text:list-item>
                  <text:p text:style-name="P23">
                    <text:span text:style-name="T10">Yhdistykset käyttävät lisäksi vuosittain yli 2,5 miljoonaa euroa, joka hankitaan paikallisen varainhankinnan kautta.</text:span>
                  </text:p>
                </text:list-item>
              </text:list>
              <text:p text:style-name="P23">
                <text:span text:style-name="T10"/>
              </text:p>
            </draw:text-box>
          </draw:frame>
          <draw:frame draw:name="Dian numeron paikkamerkki 3" presentation:style-name="pr14" draw:text-style-name="P10" draw:layer="layout" svg:width="8.107cm" svg:height="1.374cm" svg:x="10.598cm" svg:y="26.031cm" presentation:class="page-number" presentation:user-transformed="true">
            <draw:text-box>
              <text:p text:style-name="P9">
                <text:span text:style-name="T4">
                  <text:page-number>&lt;number&gt;</text:page-number>
                </text:span>
              </text:p>
            </draw:text-box>
          </draw:frame>
        </presentation:notes>
      </draw:page>
      <draw:page draw:name="page15" draw:style-name="dp5" draw:master-page-name="Default_20_1" presentation:presentation-page-layout-name="AL2T0">
        <draw:frame draw:name="Picture 2" draw:style-name="gr1" draw:text-style-name="P3" draw:layer="layout" svg:width="31.008cm" svg:height="18.758cm" svg:x="1.025cm" svg:y="-0.471cm">
          <draw:image xlink:href="Pictures/1000000000000494000002C54C37C8A5ABA37068.jpg" xlink:type="simple" xlink:show="embed" xlink:actuate="onLoad">
            <text:p/>
          </draw:image>
        </draw:frame>
        <draw:custom-shape draw:name="Suorakulmio 185"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18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Tekstiruutu 187" draw:style-name="gr2" draw:text-style-name="P5" draw:layer="layout" svg:width="26.224cm" svg:height="1.775cm" svg:x="1.025cm" svg:y="1.053cm">
          <text:p text:style-name="P22">
            <text:span text:style-name="T9">TULEVAISUUS</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188" draw:style-name="gr17" draw:text-style-name="P6" draw:layer="layout" svg:width="34.267cm" svg:height="1.74cm" svg:x="0cm" svg:y="17.309cm">
          <text:p text:style-name="P20">
            <text:span text:style-name="T8">RAHOITUS, VAPAAEHTOISET, TOIMINTAYMPÄRISTÖN MUUTOKSET?</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presentation:notes draw:style-name="dp2">
          <draw:page-thumbnail draw:name="Dian kuvan paikkamerkki 1" draw:style-name="gr5" draw:layer="layout" svg:width="16.434cm" svg:height="9.246cm" svg:x="1.138cm" svg:y="3.426cm" draw:page-number="15" presentation:class="page"/>
          <draw:frame draw:name="Huomautusten paikkamerkki 2" presentation:style-name="pr13" draw:text-style-name="P24" draw:layer="layout" svg:width="14.967cm" svg:height="10.79cm" svg:x="1.871cm" svg:y="13.189cm" presentation:class="notes" presentation:user-transformed="true">
            <draw:text-box>
              <text:list text:style-name="L7">
                <text:list-item>
                  <text:p text:style-name="P23">
                    <text:span text:style-name="T10">Veikkausvoittovarojen kohtalo tällä hetkellä aiheuttaa epävarmuutta. Jos rahapelijärjestelmä uudistuu, miten käy pelastusalan kansalaisjärjestöjen rahoituksen?</text:span>
                  </text:p>
                </text:list-item>
                <text:list-item>
                  <text:p text:style-name="P23">
                    <text:span text:style-name="T10">Palokuntapuolen tavoin uusista vapaaehtoisista monin paikoin pulaa. Taustalla mm. väestön keskittyminen isoihin kaupunkeihin, työelämän muutokset ja elämänrytmin muuttuminen. </text:span>
                  </text:p>
                </text:list-item>
                <text:list-item>
                  <text:p text:style-name="P23">
                    <text:span text:style-name="T10">Myös toimintaympäristö muuttuu jatkuvasti. Esimerkkinä sote-uudistus. Toisaalta tarve kasvaa viranomaisten resurssien keskittyessä.</text:span>
                    <text:span text:style-name="T10">
                      <text:line-break/>
                    </text:span>
                    <text:span text:style-name="T10"> </text:span>
                  </text:p>
                </text:list-item>
              </text:list>
            </draw:text-box>
          </draw:frame>
          <draw:frame draw:name="Dian numeron paikkamerkki 3" presentation:style-name="pr14" draw:text-style-name="P10" draw:layer="layout" svg:width="8.107cm" svg:height="1.374cm" svg:x="10.598cm" svg:y="26.031cm" presentation:class="page-number" presentation:user-transformed="true">
            <draw:text-box>
              <text:p text:style-name="P9">
                <text:span text:style-name="T4">
                  <text:page-number>&lt;number&gt;</text:page-number>
                </text:span>
              </text:p>
            </draw:text-box>
          </draw:frame>
        </presentation:notes>
      </draw:page>
      <draw:page draw:name="page16" draw:style-name="dp6" draw:master-page-name="Tyhjä" xml:id="id3" draw:id="id3">
        <draw:frame draw:name="Kuva 2" draw:style-name="gr1" draw:text-style-name="P3" draw:layer="layout" svg:width="17.238cm" svg:height="19.049cm" svg:x="17.824cm" svg:y="0cm">
          <draw:image xlink:href="Pictures/10000000000003DE0000044609EB81AFAB7CD008.jpg" xlink:type="simple" xlink:show="embed" xlink:actuate="onLoad">
            <text:p/>
          </draw:image>
        </draw:frame>
        <draw:frame draw:name="Kuva 3" draw:style-name="gr1" draw:text-style-name="P3" draw:layer="layout" svg:width="17.823cm" svg:height="18.503cm" svg:x="0cm" svg:y="0cm">
          <draw:image xlink:href="Pictures/100000000000041C000004441D8965A3EE1CA789.jpg" xlink:type="simple" xlink:show="embed" xlink:actuate="onLoad">
            <text:p/>
          </draw:image>
        </draw:frame>
        <anim:par presentation:node-type="timing-root">
          <anim:par smil:begin="id3.begin">
            <anim:transitionFilter smil:dur="2s" smil:type="fade" smil:subtype="crossfade"/>
          </anim:par>
          <anim:seq smil:dur="0s" presentation:node-type="main-sequence"/>
        </anim:par>
        <presentation:notes draw:style-name="dp2">
          <draw:page-thumbnail draw:name="Dian kuvan paikkamerkki 1" draw:style-name="gr5" draw:layer="layout" svg:width="16.434cm" svg:height="9.246cm" svg:x="1.138cm" svg:y="3.426cm" draw:page-number="16" presentation:class="page"/>
          <draw:frame draw:name="Huomautusten paikkamerkki 2" presentation:style-name="pr15" draw:text-style-name="P24" draw:layer="layout" svg:width="14.967cm" svg:height="10.79cm" svg:x="1.871cm" svg:y="13.189cm" presentation:class="notes" presentation:user-transformed="true">
            <draw:text-box>
              <text:p text:style-name="P66">
                <text:span text:style-name="T10">Viikonlopun erittäin tärkeän veneilyturvallisuusteeman jälkeen pääsimme vastaamaan hieman toisentyyppisiin kysymyksiin YLE:n Porin aluetoimituksen tekemän Meripelastusseuran akuuttia rahapulaa koskevan jutun tiimoilta. Itse juttu lähti liikkeelle varsin kevyesti perinteisestä kuluneen kesän kuulumiset tarinasta, miten kesä on mennyt, onko vapaaehtoisia riittänyt, jne. mutta toimittajan kanssa käymäni keskustelun jälkeen he säätivät tulokulmaa muutaman asteen tiukemmaksi. Rauman Meripelastusyhdistyksen aktiivit tekivät kuitenkin varsinaisen raskaan työn kuvauskeikalla perjantaina 2.8., juuri ennen lauantain onnettomuutta.</text:span>
              </text:p>
              <text:p text:style-name="P66">
                <text:span text:style-name="T10"/>
              </text:p>
              <text:p text:style-name="P66">
                <text:span text:style-name="T10">Rauhallinen maailmantilanne, selkeä puute kotimaan uutisista, yhdistettynä tuoreeseen veneonnettomuuteen Airistolla tuki YLE:n uutispäällikön päätöstä nostaa tämä juttu tiistaina valtakunnan ykkösuutiseksi puoli yhdeksän uutisiin, joka vastaavasti aiheutti pienehkön tsunamin muissa uutistoimituksissa. HS:n toimittaja Mari Manninen naulasi tapauksen lopullisesti mediaboardille hyvää journalistiikkaa osoittavalla artikkelillaan.</text:span>
              </text:p>
              <text:p text:style-name="P66">
                <text:span text:style-name="T10"/>
              </text:p>
              <text:p text:style-name="P66">
                <text:span text:style-name="T10">Pientä mielenrauhaa minulle antoi juttujen tekojärjestys, vaikka julkaisujärjestys olikin toinen. Sain muutamaan otteeseen todeta omalle väelle, ja yhdelle sidosryhmälle, että emme ole hyväksikäyttämässä omaisten suruaikaa omien tavoitteidemme edistämiseksi, vaan media on vain luonnollisesti kiinnostunut aiheesta.</text:span>
              </text:p>
              <text:p text:style-name="P66">
                <text:span text:style-name="T10"/>
              </text:p>
              <text:p text:style-name="P66">
                <text:span text:style-name="T10">--------------</text:span>
              </text:p>
              <text:p text:style-name="P66">
                <text:span text:style-name="T10"/>
              </text:p>
              <text:p text:style-name="P66">
                <text:span text:style-name="T10">Vapaaehtoisen työn laskennallinen arvo</text:span>
              </text:p>
              <text:p text:style-name="P66">
                <text:span text:style-name="T10">7kk * 30pv/kk * 61asemaa * 24h * 3hlöä/alus * 3vuoroa vuorokaudessa * 22euroa/h = 60 873 120,-</text:span>
              </text:p>
              <text:p text:style-name="P66">
                <text:span text:style-name="T10">Asiaa voi varmasti laskea monella eri tavalla, mutta yhteiskunnan ”säästämien palkkakulujen” sijaan tärkeämpänä pidän kuitenkin toimintamme todellisia tuloksia, eli sitä että autamme vesilläliikkujia erilaisissa tilanteissa lähes 2 000 kertaa vuodessa, joista osassa voimme vaikuttaa merkittävällä tavalla myös ihmisten ja heidän läheistensä elämään.</text:span>
              </text:p>
              <text:p text:style-name="P66">
                <text:span text:style-name="T10"/>
              </text:p>
              <text:p text:style-name="P66">
                <text:span text:style-name="T10">Pelastusalusten tilanne tänään</text:span>
              </text:p>
              <text:p text:style-name="P66">
                <text:span text:style-name="T10">
                  Alla alustarkastajan tilanneraportti päivän tilanteesta, joka elää toki jatkuvasti. Kynnys pelastusaluksen ottamiseksi pois ns. viivalta on suuri, jos korvaavaa kalustoa ei ole. Kesän pahimmista karikoista on kuitenkin onneksi selvitty, kaluston toimintakatkot ovat jääneet pääosin onneksi lyhyiksi ja tyypillisesti ainakin toinen aseman pelastusaluksista on saatu pidettyä jatkuvassa valmiudessa, vaikka toinen olisikin ollut rikki. Kesällä tilanne oli välillä huonompikin, kuten sanoin esim. 11 
                  <text:s/>
                  saman sarjan veneestä, kolme oli pajalla ja yksi jo muutenkin suunnitellussa koneenvaihdossa, eli poissa käytöstä. Jos valmiuskatko tulee keskelle vilkkainta toimintakautta on sillä todella suuria vaikutuksia toimintaan, koska mitään valtakunnallista varapelastusvene reserviä Seuralla ei ole.
                </text:span>
              </text:p>
              <text:p text:style-name="P66">
                <text:span text:style-name="T10"/>
              </text:p>
              <text:p text:style-name="P66">
                <text:span text:style-name="T10">Korjattavana olevat tai lähiaikoina korjaukseen menevät:</text:span>
              </text:p>
              <text:p text:style-name="P66">
                <text:span text:style-name="T10">-</text:span>
                <text:span text:style-name="T10">
                  <text:tab/>
                </text:span>
                <text:span text:style-name="T10">PV1 Espoo, moottorivaurio </text:span>
              </text:p>
              <text:p text:style-name="P66">
                <text:span text:style-name="T10">-</text:span>
                <text:span text:style-name="T10">
                  <text:tab/>
                </text:span>
                <text:span text:style-name="T10">PV1 Rauma, moottorivaurio </text:span>
              </text:p>
              <text:p text:style-name="P66">
                <text:span text:style-name="T10">-</text:span>
                <text:span text:style-name="T10">
                  <text:tab/>
                </text:span>
                <text:span text:style-name="T10">PV1 Kokkola, moottorivaurio </text:span>
              </text:p>
              <text:p text:style-name="P66">
                <text:span text:style-name="T10">-</text:span>
                <text:span text:style-name="T10">
                  <text:tab/>
                </text:span>
                <text:span text:style-name="T10">PV1 Tammisaari, moottoriongelma</text:span>
              </text:p>
              <text:p text:style-name="P66">
                <text:span text:style-name="T10">-</text:span>
                <text:span text:style-name="T10">
                  <text:tab/>
                </text:span>
                <text:span text:style-name="T10">PV1 Loviisa, rakennevaurio</text:span>
              </text:p>
              <text:p text:style-name="P66">
                <text:span text:style-name="T10">-</text:span>
                <text:span text:style-name="T10">
                  <text:tab/>
                </text:span>
                <text:span text:style-name="T10">PV4 Kemi, navigointilaiteongelma</text:span>
              </text:p>
              <text:p text:style-name="P66">
                <text:span text:style-name="T10">-</text:span>
                <text:span text:style-name="T10">
                  <text:tab/>
                </text:span>
                <text:span text:style-name="T10">PV0 Ii, vaihteistovaurio</text:span>
              </text:p>
              <text:p text:style-name="P66">
                <text:span text:style-name="T10">-</text:span>
                <text:span text:style-name="T10">
                  <text:tab/>
                </text:span>
                <text:span text:style-name="T10">PV1 Vaasa, navigointilaiteongelma</text:span>
              </text:p>
              <text:p text:style-name="P66">
                <text:span text:style-name="T10"/>
              </text:p>
              <text:p text:style-name="P66">
                <text:span text:style-name="T10">Seurannassa olevat:</text:span>
              </text:p>
              <text:p text:style-name="P66">
                <text:span text:style-name="T10">-</text:span>
                <text:span text:style-name="T10">
                  <text:tab/>
                </text:span>
                <text:span text:style-name="T10">PV3 Mikkeli, moottorit</text:span>
              </text:p>
              <text:p text:style-name="P66">
                <text:span text:style-name="T10">-</text:span>
                <text:span text:style-name="T10">
                  <text:tab/>
                </text:span>
                <text:span text:style-name="T10">PV4 Jyväskylä, moottorit</text:span>
              </text:p>
              <text:p text:style-name="P66">
                <text:span text:style-name="T10">-</text:span>
                <text:span text:style-name="T10">
                  <text:tab/>
                </text:span>
                <text:span text:style-name="T10">PV3, Hämeenlinna, jettiongelma</text:span>
              </text:p>
              <text:p text:style-name="P66">
                <text:span text:style-name="T10"/>
              </text:p>
              <text:p text:style-name="P66">
                <text:span text:style-name="T10">Ongelmien takia rajoitetusti valmiudessa,</text:span>
              </text:p>
              <text:p text:style-name="P66">
                <text:span text:style-name="T10">-</text:span>
                <text:span text:style-name="T10">
                  <text:tab/>
                </text:span>
                <text:span text:style-name="T10">PV3 Tammisaari, navigointilaiteongelma</text:span>
              </text:p>
              <text:p text:style-name="P66">
                <text:span text:style-name="T10">-</text:span>
                <text:span text:style-name="T10">
                  <text:tab/>
                </text:span>
                <text:span text:style-name="T10">PV3 Kajaani, navigointilaiteongelma</text:span>
              </text:p>
              <text:p text:style-name="P66">
                <text:span text:style-name="T10"/>
              </text:p>
              <text:p text:style-name="P66">
                <text:span text:style-name="T10">Kuten sanottua, toistaiseksi pelastustehtäviin ollaan kyetty vastaamaan teknisistä ja rahoitushaasteista huolimatta, mutta ilman asiaan puuttumista tilanne on huolestuttava.</text:span>
              </text:p>
              <text:p text:style-name="P66">
                <text:span text:style-name="T10"/>
              </text:p>
              <text:p text:style-name="P66">
                <text:span text:style-name="T10"/>
              </text:p>
            </draw:text-box>
          </draw:frame>
          <draw:frame draw:name="Dian numeron paikkamerkki 3" presentation:style-name="pr16"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17" draw:style-name="dp6" draw:master-page-name="Default_20_2" presentation:presentation-page-layout-name="AL1T11" xml:id="id4" draw:id="id4">
        <draw:custom-shape draw:name="Suorakulmio 10" draw:style-name="gr66" draw:text-style-name="P74" draw:layer="layout" svg:width="33.866cm" svg:height="2.01cm" svg:x="0cm" svg:y="17.039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3" draw:style-name="gr67" draw:text-style-name="P75" draw:layer="layout" svg:width="33.866cm" svg:height="3.562cm" svg:x="0cm" svg:y="0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Title 1" draw:style-name="gr68" draw:text-style-name="P77" draw:layer="layout" svg:width="30.399cm" svg:height="2.537cm" svg:x="1.139cm" svg:y="0.719cm">
          <text:p text:style-name="P76">
            <text:span text:style-name="T50">VENE, PROSAIL, yle, RADIO SUOMI…</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4" draw:style-name="gr1" draw:text-style-name="P3" draw:layer="layout" svg:width="20.565cm" svg:height="13.436cm" svg:x="0.082cm" svg:y="3.583cm">
          <draw:image xlink:href="Pictures/10000201000004BD0000031907FC5741C91D9A73.png" xlink:type="simple" xlink:show="embed" xlink:actuate="onLoad">
            <text:p/>
          </draw:image>
        </draw:frame>
        <draw:frame draw:name="Kuva 11" draw:style-name="gr1" draw:text-style-name="P3" draw:layer="layout" svg:width="11.711cm" svg:height="13.475cm" svg:x="22.073cm" svg:y="3.583cm">
          <draw:image xlink:href="Pictures/10000000000002B30000031B2997D783898F97C6.jpg" xlink:type="simple" xlink:show="embed" xlink:actuate="onLoad">
            <text:p/>
          </draw:image>
        </draw:frame>
        <anim:par presentation:node-type="timing-root">
          <anim:par smil:begin="id4.begin">
            <anim:transitionFilter smil:dur="2s" smil:type="fade" smil:subtype="crossfade"/>
          </anim:par>
          <anim:seq smil:dur="0s" presentation:node-type="main-sequence"/>
        </anim:par>
        <presentation:notes draw:style-name="dp2">
          <draw:page-thumbnail draw:name="Dian kuvan paikkamerkki 1" draw:style-name="gr5" draw:layer="layout" svg:width="16.434cm" svg:height="9.246cm" svg:x="1.138cm" svg:y="3.426cm" draw:page-number="17" presentation:class="page"/>
          <draw:frame draw:name="Huomautusten paikkamerkki 2" presentation:style-name="pr17" draw:text-style-name="P8" draw:layer="layout" svg:width="14.967cm" svg:height="10.79cm" svg:x="1.871cm" svg:y="13.189cm" presentation:class="notes" presentation:placeholder="true" presentation:user-transformed="true">
            <draw:text-box/>
          </draw:frame>
          <draw:frame draw:name="Dian numeron paikkamerkki 3" presentation:style-name="pr18"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MERIPELASTUSSEURAN TUKIVERKOSTO" draw:style-name="dp6" draw:master-page-name="Default_20_3" presentation:presentation-page-layout-name="AL1T11" xml:id="id5" draw:id="id5">
        <draw:custom-shape draw:name="Suorakulmio 10" draw:style-name="gr66" draw:text-style-name="P74" draw:layer="layout" svg:width="33.866cm" svg:height="2.01cm" svg:x="0cm" svg:y="17.039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3" draw:style-name="gr67" draw:text-style-name="P75" draw:layer="layout" svg:width="33.866cm" svg:height="3.562cm" svg:x="0cm" svg:y="0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6" draw:style-name="gr1" draw:text-style-name="P3" draw:layer="layout" svg:width="6.772cm" svg:height="1.493cm" svg:x="26.407cm" svg:y="1.113cm">
          <draw:image xlink:href="Pictures/10000201000001540000004BE9DD73A6BEC2C3EE.png" xlink:type="simple" xlink:show="embed" xlink:actuate="onLoad">
            <text:p/>
          </draw:image>
        </draw:frame>
        <draw:frame draw:name="Otsikko 5" presentation:style-name="pr19" draw:text-style-name="P79" draw:layer="layout" svg:width="30.399cm" svg:height="2.537cm" svg:x="1.139cm" svg:y="0.719cm" presentation:class="title" presentation:user-transformed="true">
          <draw:text-box>
            <text:p text:style-name="P78">
              <text:span text:style-name="T50">MERIPELASTUSSEURAN TUKIVERKOSTO</text:span>
            </text:p>
          </draw:text-box>
        </draw:frame>
        <draw:custom-shape draw:name="Sisällön paikkamerkki 2" draw:style-name="gr69" draw:text-style-name="P81" draw:layer="layout" svg:width="9.708cm" svg:height="13.564cm" svg:x="0.491cm" svg:y="3.913cm">
          <text:list text:style-name="L9">
            <text:list-item>
              <text:p text:style-name="P80">
                <text:span text:style-name="T51">Valtion avustusta on saatava nostettua kompensoimaan syntyneet uudet kustannukset ja STEA avustusosuuksien lasku</text:span>
              </text:p>
            </text:list-item>
          </text:list>
          <text:p text:style-name="P80">
            <text:span text:style-name="T52"/>
          </text:p>
          <text:list text:continue-numbering="true" text:style-name="L9">
            <text:list-item>
              <text:p text:style-name="P80">
                <text:span text:style-name="T51">Testamentti työtä jatketaan yhteistyössä Hyvä Testamentti verkoston kanssa tarjoten ihmisille mahdollisuus tehdä hyvää</text:span>
              </text:p>
            </text:list-item>
          </text:list>
          <text:p text:style-name="P80">
            <text:span text:style-name="T52"/>
          </text:p>
          <text:list text:continue-numbering="true" text:style-name="L9">
            <text:list-item>
              <text:p text:style-name="P80">
                <text:span text:style-name="T51">Yksityisten ihmisten lahjoittamista helpotetaan esimerkiksi kuukausilahjoittamisen keinoin, sekä kehittämällä muita sähköisiä työkaluja</text:span>
              </text:p>
            </text:list-item>
          </text:list>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style-name="gr62" draw:text-style-name="P67" draw:layer="layout" svg:width="15.547cm" svg:height="13.564cm" svg:x="8.228cm" svg:y="3.58cm">
          <draw:image xlink:href="Pictures/200000F400003CBC000034FDE765E21C06A1283A.svm" xlink:type="simple" xlink:show="embed" xlink:actuate="onLoad">
            <text:p/>
          </draw:image>
          <draw:image xlink:href="Pictures/100002000000024C000002015A786BB5FB58BAD9.png" xlink:type="simple" xlink:show="embed" xlink:actuate="onLoad"/>
        </draw:frame>
        <draw:custom-shape draw:name="Ellipsi 58" draw:style-name="gr70" draw:text-style-name="P14" xml:id="id6" draw:id="id6" draw:layer="layout" svg:width="5.235cm" svg:height="5.235cm" svg:x="13.384cm" svg:y="7.744cm">
          <text:p text:style-name="P20">
            <text:span text:style-name="T53">Jäsenet</text:span>
          </text:p>
          <text:p text:style-name="P20">
            <text:span text:style-name="T53">Trossi</text:span>
          </text:p>
          <draw:enhanced-geometry draw:mirror-horizontal="false" draw:mirror-vertical="false" svg:viewBox="0 0 0 0" draw:text-areas="?f5 ?f8 ?f6 ?f9" draw:type="ooxml-ellipse" draw:enhanced-path="M 0 ?f7 Z N" drawooo:enhanced-path="M 0 ?f7 G ?f0 ?f2 ?f12 ?f13 ?f0 ?f2 ?f14 ?f15 ?f0 ?f2 ?f16 ?f17 ?f0 ?f2 ?f18 ?f19 Z N">
            <draw:equation draw:name="f0" draw:formula="logwidth/2"/>
            <draw:equation draw:name="f1" draw:formula="?f0 *cos(pi*(2700000)/10800000)"/>
            <draw:equation draw:name="f2" draw:formula="logheight/2"/>
            <draw:equation draw:name="f3" draw:formula="?f2 *sin(pi*(2700000)/10800000)"/>
            <draw:equation draw:name="f4" draw:formula="logwidth/2"/>
            <draw:equation draw:name="f5" draw:formula="?f4 +0-?f1 "/>
            <draw:equation draw:name="f6" draw:formula="?f4 +?f1 -0"/>
            <draw:equation draw:name="f7" draw:formula="logheight/2"/>
            <draw:equation draw:name="f8" draw:formula="?f7 +0-?f3 "/>
            <draw:equation draw:name="f9" draw:formula="?f7 +?f3 -0"/>
            <draw:equation draw:name="f10" draw:formula="logheight"/>
            <draw:equation draw:name="f11" draw:formula="logwidth"/>
            <draw:equation draw:name="f12" draw:formula="(10800000)/60000.0"/>
            <draw:equation draw:name="f13" draw:formula="(5400000)/60000.0"/>
            <draw:equation draw:name="f14" draw:formula="(16200000)/60000.0"/>
            <draw:equation draw:name="f15" draw:formula="(5400000)/60000.0"/>
            <draw:equation draw:name="f16" draw:formula="(0)/60000.0"/>
            <draw:equation draw:name="f17" draw:formula="(5400000)/60000.0"/>
            <draw:equation draw:name="f18" draw:formula="(5400000)/60000.0"/>
            <draw:equation draw:name="f19" draw:formula="(5400000)/60000.0"/>
          </draw:enhanced-geometry>
        </draw:custom-shape>
        <draw:custom-shape draw:name="Sisällön paikkamerkki 2" draw:style-name="gr71" draw:text-style-name="P81" draw:layer="layout" svg:width="9.708cm" svg:height="13.564cm" svg:x="22.597cm" svg:y="3.913cm">
          <text:list text:style-name="L9">
            <text:list-item>
              <text:p text:style-name="P80">
                <text:span text:style-name="T54">EU-rahoitusmekanismeja hyödynnetään mahdollisuuksien mukaan</text:span>
              </text:p>
            </text:list-item>
          </text:list>
          <text:p text:style-name="P80">
            <text:span text:style-name="T52"/>
          </text:p>
          <text:list text:continue-numbering="true" text:style-name="L9">
            <text:list-item>
              <text:p text:style-name="P80">
                <text:span text:style-name="T54">Yritysyhteistyön kehittämiseksi kehitetään uusia parempia keinoja puhutella yritysjohtoa ja luodaan aitoja kumppanuuksia</text:span>
              </text:p>
            </text:list-item>
          </text:list>
          <text:p text:style-name="P80">
            <text:span text:style-name="T52"/>
          </text:p>
          <text:list text:continue-numbering="true" text:style-name="L9">
            <text:list-item>
              <text:p text:style-name="P80">
                <text:span text:style-name="T54">Tehdään yhteistyötä sellaisten säätiöiden kanssa joiden tehtäväkenttään se luontaisesti istuu</text:span>
              </text:p>
            </text:list-item>
          </text:list>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Suorakulmio 1" draw:style-name="gr72" draw:text-style-name="P5" draw:layer="layout" svg:width="18.249cm" svg:height="1.098cm" svg:x="8.127cm" svg:y="17.532cm">
          <text:p text:style-name="P22">
            <text:span text:style-name="T55">Suomessa on 1 000 000 venettä, joista 10 % pitäisi olla Trossi</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anim:par presentation:node-type="timing-root">
          <anim:par smil:begin="id5.begin">
            <anim:transitionFilter smil:dur="2s" smil:type="fade" smil:subtype="crossfade"/>
          </anim:par>
          <anim:seq smil:dur="indefinite" presentation:node-type="main-sequence">
            <anim:par smil:begin="next" smil:fill="hold">
              <anim:par smil:begin="0s" smil:fill="hold">
                <anim:par smil:begin="0s" smil:fill="hold" presentation:node-type="on-click" presentation:preset-class="entrance" presentation:preset-id="ooo-entrance-fade-in-and-zoom" presentation:preset-sub-type="in">
                  <anim:set smil:begin="0s" smil:dur="0.001s" smil:fill="hold" smil:targetElement="id6" smil:attributeName="visibility" smil:to="visible"/>
                  <anim:animate smil:dur="0.5s" smil:fill="hold" smil:targetElement="id6" smil:attributeName="width" smil:values="0;width" smil:keyTimes="0;1"/>
                  <anim:animate smil:dur="0.5s" smil:fill="hold" smil:targetElement="id6" smil:attributeName="height" smil:values="0;height" smil:keyTimes="0;1"/>
                  <anim:transitionFilter smil:dur="0.5s" smil:targetElement="id6" smil:type="fade" smil:subtype="crossfade"/>
                </anim:par>
              </anim:par>
            </anim:par>
          </anim:seq>
        </anim:par>
        <presentation:notes draw:style-name="dp2">
          <draw:page-thumbnail draw:name="Dian kuvan paikkamerkki 1" draw:style-name="gr5" draw:layer="layout" svg:width="16.434cm" svg:height="9.246cm" svg:x="1.138cm" svg:y="3.426cm" draw:page-number="18" presentation:class="page"/>
          <draw:frame draw:name="Huomautusten paikkamerkki 2" presentation:style-name="pr20" draw:text-style-name="P24" draw:layer="layout" svg:width="14.967cm" svg:height="10.79cm" svg:x="1.871cm" svg:y="13.189cm" presentation:class="notes" presentation:user-transformed="true">
            <draw:text-box>
              <text:p text:style-name="P66">
                <text:span text:style-name="T10">
                  Varainhankinta ja sen kehittäminen on jatkuvaa toimintaa 
                  <text:s/>
                </text:span>
              </text:p>
              <text:p text:style-name="P66">
                <text:span text:style-name="T10">Riittävä ja vakaa tulovirta mahdollistaa Seuran toiminnan jatkumisen </text:span>
              </text:p>
              <text:p text:style-name="P66">
                <text:span text:style-name="T10">Toiminta sopeutettava käytettävissä oleviin resursseihin</text:span>
              </text:p>
              <text:p text:style-name="P66">
                <text:span text:style-name="T10">Haasteet: </text:span>
              </text:p>
              <text:list text:style-name="L7">
                <text:list-item>
                  <text:p text:style-name="P23">
                    <text:span text:style-name="T10">Talouden tasapainon säilyttäminen</text:span>
                  </text:p>
                </text:list-item>
                <text:list-item>
                  <text:p text:style-name="P23">
                    <text:span text:style-name="T10">Vakavaraisuus</text:span>
                  </text:p>
                </text:list-item>
                <text:list-item>
                  <text:p text:style-name="P23">
                    <text:span text:style-name="T10">Jatkuvuus</text:span>
                  </text:p>
                </text:list-item>
                <text:list-item>
                  <text:p text:style-name="P23">
                    <text:span text:style-name="T10">Varmuus</text:span>
                    <text:span text:style-name="T10">
                      <text:tab/>
                    </text:span>
                    <text:span text:style-name="T10"> </text:span>
                  </text:p>
                </text:list-item>
              </text:list>
            </draw:text-box>
          </draw:frame>
          <draw:frame draw:name="Dian numeron paikkamerkki 3" presentation:style-name="pr21"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19" draw:style-name="dp1" draw:master-page-name="Default_20_4" presentation:presentation-page-layout-name="AL2T0">
        <draw:frame draw:name="Alaotsikko 2" presentation:style-name="pr22" draw:text-style-name="P82" draw:layer="layout" svg:width="25.399cm" svg:height="4.598cm" svg:x="4.233cm" svg:y="10.006cm" presentation:class="subtitle" presentation:placeholder="true" presentation:user-transformed="true">
          <draw:text-box/>
        </draw:frame>
        <draw:frame draw:name="Kuva 3" draw:style-name="gr1" draw:text-style-name="P3" draw:layer="layout" svg:width="30.539cm" svg:height="19.049cm" svg:x="1.663cm" svg:y="0cm">
          <draw:image xlink:href="Pictures/10000000000005EE000003B33D75A6D9A64E737F.jpg" xlink:type="simple" xlink:show="embed" xlink:actuate="onLoad">
            <text:p/>
          </draw:image>
        </draw:frame>
        <presentation:notes draw:style-name="dp2">
          <draw:page-thumbnail draw:name="Dian kuvan paikkamerkki 1" draw:style-name="gr5" draw:layer="layout" svg:width="16.434cm" svg:height="9.246cm" svg:x="1.138cm" svg:y="3.426cm" draw:page-number="19" presentation:class="page"/>
          <draw:frame draw:name="Huomautusten paikkamerkki 2" presentation:style-name="pr23" draw:text-style-name="P24" draw:layer="layout" svg:width="14.967cm" svg:height="10.79cm" svg:x="1.871cm" svg:y="13.189cm" presentation:class="notes" presentation:user-transformed="true">
            <draw:text-box>
              <text:p text:style-name="P66">
                <text:span text:style-name="T10">Meripelastusseuran viime vuonna valmistuneessa strategiassa onkin nostettu operatiivisen toiminnan ja meripelastuskoulutuksen ohella keskiöön ennaltaehkäisevä työ.</text:span>
              </text:p>
            </draw:text-box>
          </draw:frame>
          <draw:frame draw:name="Dian numeron paikkamerkki 3" presentation:style-name="pr24"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20" draw:style-name="dp1" draw:master-page-name="Default_20_5" presentation:presentation-page-layout-name="AL1T11">
        <draw:frame draw:name="Screenshot 2021-04-01 at 9.53.32.png" draw:style-name="gr73" draw:text-style-name="P3" draw:layer="layout" svg:width="17.052cm" svg:height="9.539cm" svg:x="-0.12cm" svg:y="9.525cm">
          <draw:image xlink:href="Pictures/10000201000003EB00000233A3404DFDEA5C8922.png" xlink:type="simple" xlink:show="embed" xlink:actuate="onLoad">
            <text:p/>
          </draw:image>
        </draw:frame>
        <draw:frame draw:name="Screenshot 2021-04-01 at 9.56.06.png" draw:style-name="gr73" draw:text-style-name="P3" draw:layer="layout" svg:width="16.932cm" svg:height="9.56cm" svg:x="16.933cm" svg:y="-0.026cm">
          <draw:image xlink:href="Pictures/1000020100000279000001641667210DDDBDC912.png" xlink:type="simple" xlink:show="embed" xlink:actuate="onLoad">
            <text:p/>
          </draw:image>
        </draw:frame>
        <draw:frame draw:name="Screenshot 2021-04-01 at 9.49.57.png" draw:style-name="gr73" draw:text-style-name="P3" draw:layer="layout" svg:width="17.052cm" svg:height="9.569cm" svg:x="-0.12cm" svg:y="-0.003cm">
          <draw:image xlink:href="Pictures/100000000000027100000161F5C0EC2E4A6042BD.jpg" xlink:type="simple" xlink:show="embed" xlink:actuate="onLoad">
            <text:p/>
          </draw:image>
        </draw:frame>
        <draw:frame draw:name="Kuva 4" draw:style-name="gr74" draw:text-style-name="P83" draw:layer="layout" svg:width="16.932cm" svg:height="9.524cm" svg:x="16.933cm" svg:y="9.525cm">
          <draw:image xlink:href="Pictures/1000000000000280000001684810FEF63AB891AF.jpg" xlink:type="simple" xlink:show="embed" xlink:actuate="onLoad">
            <text:p/>
          </draw:image>
        </draw:frame>
        <draw:frame draw:name="Picture 20" draw:style-name="gr1" draw:text-style-name="P3" draw:layer="layout" svg:width="5.15cm" svg:height="5.15cm" svg:x="14.358cm" svg:y="6.95cm">
          <draw:image xlink:href="Pictures/10001CA00000140B0000140BA4D782D923B3DD0C.emf" xlink:type="simple" xlink:show="embed" xlink:actuate="onLoad">
            <text:p/>
          </draw:image>
          <draw:image xlink:href="Pictures/10000201000000C2000000C2C2C53CE45ADC2D55.png" xlink:type="simple" xlink:show="embed" xlink:actuate="onLoad"/>
        </draw:frame>
        <draw:custom-shape draw:name="TextBox 24" draw:style-name="gr75" draw:text-style-name="P5" draw:layer="layout" svg:width="0.512cm" svg:height="1.025cm" svg:x="19.461cm" svg:y="19.819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Rectangle 15" draw:style-name="gr76" draw:text-style-name="P84" xml:id="id7" draw:id="id7" draw:layer="layout" svg:width="17.046cm" svg:height="9.588cm" svg:x="-0.114cm" svg:y="-0.032cm">
          <text:p text:style-name="P20">
            <text:span text:style-name="T56">PELASTAA</text:span>
          </text:p>
          <text:p text:style-name="P20">
            <text:span text:style-name="T57">2 168 eriasteista pelastus- ja avunantotehtävää, </text:span>
          </text:p>
          <text:p text:style-name="P20">
            <text:span text:style-name="T57">41 ihmishenkeä.</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Rectangle 16" draw:style-name="gr76" draw:text-style-name="P84" xml:id="id8" draw:id="id8" draw:layer="layout" svg:width="16.932cm" svg:height="9.529cm" svg:x="16.933cm" svg:y="0.006cm">
          <text:p text:style-name="P20">
            <text:span text:style-name="T56">AUTTAA</text:span>
          </text:p>
          <text:p text:style-name="P20">
            <text:span text:style-name="T57">Apua sai 4 285 ihmistä ja 1 847 alusta.</text:span>
          </text:p>
          <text:p text:style-name="P20">
            <text:span text:style-name="T58"/>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Rectangle 17" draw:style-name="gr76" draw:text-style-name="P84" xml:id="id9" draw:id="id9" draw:layer="layout" svg:width="16.932cm" svg:height="9.524cm" svg:x="0cm" svg:y="9.51cm">
          <text:p text:style-name="P20">
            <text:span text:style-name="T56">KOULUTTAA</text:span>
          </text:p>
          <text:p text:style-name="P20">
            <text:span text:style-name="T57">1 500 vapaaehtoista koulutettua </text:span>
            <text:span text:style-name="T57">
              <text:line-break/>
            </text:span>
            <text:span text:style-name="T57">pelastusmiehistön jäsentä.</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Rectangle 18" draw:style-name="gr76" draw:text-style-name="P84" xml:id="id10" draw:id="id10" draw:layer="layout" svg:width="16.932cm" svg:height="9.524cm" svg:x="16.933cm" svg:y="9.525cm">
          <text:p text:style-name="P20">
            <text:span text:style-name="T56">VALISTAA</text:span>
          </text:p>
          <text:p text:style-name="P20">
            <text:span text:style-name="T57">Hätätilanteiden ennaltaehkäisy yhteiskunnallisen</text:span>
          </text:p>
          <text:p text:style-name="P20">
            <text:span text:style-name="T57">turvallisuus- ja valistusviestinnän avulla.</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anim:par presentation:node-type="timing-root">
          <anim:seq smil:dur="indefinite" presentation:node-type="main-sequence">
            <anim:par smil:begin="next" smil:fill="hold">
              <anim:par smil:begin="0s" smil:fill="hold">
                <anim:par smil:begin="0s" smil:fill="hold" presentation:node-type="on-click" presentation:preset-class="entrance" presentation:preset-id="ooo-entrance-fade-in">
                  <anim:set smil:begin="0s" smil:dur="0.001s" smil:fill="hold" smil:targetElement="id7" smil:attributeName="visibility" smil:to="visible"/>
                  <anim:transitionFilter smil:dur="0.5s" smil:targetElement="id7" smil:type="fade" smil:subtype="crossfade"/>
                </anim:par>
              </anim:par>
            </anim:par>
            <anim:par smil:begin="next" smil:fill="hold">
              <anim:par smil:begin="0s" smil:fill="hold">
                <anim:par smil:begin="0s" smil:fill="hold" presentation:node-type="on-click" presentation:preset-class="entrance" presentation:preset-id="ooo-entrance-fade-in">
                  <anim:set smil:begin="0s" smil:dur="0.001s" smil:fill="hold" smil:targetElement="id8" smil:attributeName="visibility" smil:to="visible"/>
                  <anim:transitionFilter smil:dur="0.5s" smil:targetElement="id8" smil:type="fade" smil:subtype="crossfade"/>
                </anim:par>
              </anim:par>
            </anim:par>
            <anim:par smil:begin="next" smil:fill="hold">
              <anim:par smil:begin="0s" smil:fill="hold">
                <anim:par smil:begin="0s" smil:fill="hold" presentation:node-type="on-click" presentation:preset-class="entrance" presentation:preset-id="ooo-entrance-fade-in">
                  <anim:set smil:begin="0s" smil:dur="0.001s" smil:fill="hold" smil:targetElement="id9" smil:attributeName="visibility" smil:to="visible"/>
                  <anim:transitionFilter smil:dur="0.5s" smil:targetElement="id9" smil:type="fade" smil:subtype="crossfade"/>
                </anim:par>
              </anim:par>
            </anim:par>
            <anim:par smil:begin="next" smil:fill="hold">
              <anim:par smil:begin="0s" smil:fill="hold">
                <anim:par smil:begin="0s" smil:fill="hold" presentation:node-type="on-click" presentation:preset-class="entrance" presentation:preset-id="ooo-entrance-fade-in">
                  <anim:set smil:begin="0s" smil:dur="0.001s" smil:fill="hold" smil:targetElement="id10" smil:attributeName="visibility" smil:to="visible"/>
                  <anim:transitionFilter smil:dur="0.5s" smil:targetElement="id10" smil:type="fade" smil:subtype="crossfade"/>
                </anim:par>
              </anim:par>
            </anim:par>
          </anim:seq>
        </anim:par>
        <presentation:notes draw:style-name="dp2">
          <draw:page-thumbnail draw:name="Slide Image Placeholder 1" draw:style-name="gr5" draw:layer="layout" svg:width="16.434cm" svg:height="9.246cm" svg:x="1.138cm" svg:y="3.426cm" draw:page-number="20" presentation:class="page"/>
          <draw:frame draw:name="Notes Placeholder 2" presentation:style-name="pr25" draw:text-style-name="P24" draw:layer="layout" svg:width="14.967cm" svg:height="10.79cm" svg:x="1.871cm" svg:y="13.189cm" presentation:class="notes" presentation:user-transformed="true">
            <draw:text-box>
              <text:p text:style-name="P85">
                <text:span text:style-name="T59">Meripelastusseura perustamiskirjansa mukaisestikin: PELASTAA, AVUSTAA, KOULUTTAA JA VALISTAA</text:span>
              </text:p>
              <text:p text:style-name="P85">
                <text:span text:style-name="T60"/>
              </text:p>
              <text:p text:style-name="P85">
                <text:span text:style-name="T61">Vuosi 2020 oli Meripelastusseuran historiassa ennätysvilkas, suoritimme yli 2 000 eriasteista pelastus- ja avunantotehtävää, pelastimme 41 ihmishenkeä ja avustimme yhteensä yli 4 000 ihmistä ja 1 800 alusta.</text:span>
              </text:p>
              <text:p text:style-name="P66">
                <text:span text:style-name="T61"/>
              </text:p>
            </draw:text-box>
          </draw:frame>
          <draw:frame draw:name="Slide Number Placeholder 3" presentation:style-name="pr26"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21" draw:style-name="dp6" draw:master-page-name="_20_Tärkein_20_viesti_2f_päätös" xml:id="id11" draw:id="id11">
        <draw:frame draw:name="Otsikko 1" presentation:style-name="pr27" draw:text-style-name="P87" draw:layer="layout" svg:width="30.815cm" svg:height="8.948cm" svg:x="1.512cm" svg:y="3.384cm" presentation:class="title" presentation:user-transformed="true">
          <draw:text-box>
            <text:p text:style-name="P86">
              <text:span text:style-name="T62">Autetaan yhdessä </text:span>
              <text:span text:style-name="T63">
                <text:line-break/>
              </text:span>
              <text:span text:style-name="T63">vapaaehtoisia meripelastajia pysymään vesillä. </text:span>
              <text:span text:style-name="T63">
                <text:line-break/>
              </text:span>
              <text:span text:style-name="T64">
                <text:line-break/>
              </text:span>
              <text:span text:style-name="T65">KIITOS.</text:span>
            </text:p>
          </draw:text-box>
        </draw:frame>
        <draw:frame draw:name="Tekstin paikkamerkki 2" presentation:style-name="pr28" draw:text-style-name="P81" draw:layer="layout" svg:width="30.802cm" svg:height="3.564cm" svg:x="1.525cm" svg:y="13.373cm" presentation:class="outline" presentation:user-transformed="true">
          <draw:text-box>
            <text:p text:style-name="P88">
              <text:span text:style-name="T66"/>
            </text:p>
            <text:p text:style-name="P88">
              <text:span text:style-name="T66">Jori Nordström</text:span>
            </text:p>
            <text:p text:style-name="P88">
              <text:span text:style-name="T66">Toimitusjohtaja, merikapteeni</text:span>
            </text:p>
            <text:p text:style-name="P88">
              <text:span text:style-name="T66">Puh. 0400 656 171</text:span>
            </text:p>
            <text:p text:style-name="P88">
              <text:span text:style-name="T66">jori.nordstrom@meripelastus.fi</text:span>
            </text:p>
          </draw:text-box>
        </draw:frame>
        <anim:par presentation:node-type="timing-root">
          <anim:par smil:begin="id11.begin">
            <anim:transitionFilter smil:dur="2s" smil:type="fade" smil:subtype="crossfade"/>
          </anim:par>
          <anim:seq smil:dur="0s" presentation:node-type="main-sequence"/>
        </anim:par>
        <presentation:notes draw:style-name="dp2">
          <draw:page-thumbnail draw:name="Dian kuvan paikkamerkki 1" draw:style-name="gr5" draw:layer="layout" svg:width="16.434cm" svg:height="9.246cm" svg:x="1.138cm" svg:y="3.426cm" draw:page-number="21" presentation:class="page"/>
          <draw:frame draw:name="Huomautusten paikkamerkki 2" presentation:style-name="pr29" draw:text-style-name="P24" draw:layer="layout" svg:width="14.967cm" svg:height="10.79cm" svg:x="1.871cm" svg:y="13.189cm" presentation:class="notes" presentation:user-transformed="true">
            <draw:text-box>
              <text:p text:style-name="P66">
                <text:span text:style-name="T10">Olemme siis määrätietoisesti pitäneet yllä teemaa, jolla turvataan vapaaehtoisen meripelastustoiminnan toimintaedellytykset tulevaisuudessa.</text:span>
              </text:p>
              <text:p text:style-name="P66">
                <text:span text:style-name="T10"/>
              </text:p>
              <text:p text:style-name="P66">
                <text:span text:style-name="T10">Kävimme puheenjohtajan kanssa Sisäministeriön pelastusosastolla tapaamassa Pelastusylijohtaja Kimmo Kohvakkaa keskustellaksemme Seuran toiminnan turvaamisesta muuttuneessa rahoitustilanteessa.</text:span>
              </text:p>
              <text:p text:style-name="P66">
                <text:span text:style-name="T10"/>
              </text:p>
              <text:p text:style-name="P66">
                <text:span text:style-name="T10">Toimme vahvasti esiin, että Meripelastusseuran ja sen jäsenyhdistysten yhteistoiminta pelastusviranomaisten kanssa pitäisi saada yhteismitalliseksi koko valtakunnassa. Pelastustoimen tulisi osallistua Meripelastusseuran ja sitä kautta paikallisyhdistysten toimintaedellytysten turvaamiseen vastaavalla tavalla valtionavustuksen muodossa. Vastaavasti Rajavartiolaitoksen tulisi tukea pelastusasemien toimintaa suoraan mm. Virve-puhelimista aiheutuvien kustannusten korvaamisessa, sekä mahdollisesti jopa ns. yhteistoimintasopimusten ja valmiuskorvauksien muodossa.</text:span>
              </text:p>
              <text:p text:style-name="P66">
                <text:span text:style-name="T10"/>
              </text:p>
              <text:p text:style-name="P66">
                <text:span text:style-name="T10">Tapasin Pelastusylijohtajan ja Rajavartiolaitoksen päällikön uudelleen viimeksi eilen ja kävimme edellä kuvattua taloudellista yhtälöä läpi…</text:span>
              </text:p>
              <text:p text:style-name="P66">
                <text:span text:style-name="T10"/>
              </text:p>
            </draw:text-box>
          </draw:frame>
          <draw:frame draw:name="Dian numeron paikkamerkki 3" presentation:style-name="pr30"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22" draw:style-name="dp1" draw:master-page-name="Default" presentation:presentation-page-layout-name="AL1T11">
        <draw:frame draw:name="Kuva 10" draw:style-name="gr1" draw:text-style-name="P3" draw:layer="layout" svg:width="33.866cm" svg:height="15.252cm" svg:x="0cm" svg:y="2.209cm">
          <draw:image xlink:href="Pictures/10000000000007CF00000384151AFDD1AEEEDFF5.jpg" xlink:type="simple" xlink:show="embed" xlink:actuate="onLoad">
            <text:p/>
          </draw:image>
        </draw:frame>
        <draw:custom-shape draw:name="Suorakulmio 7"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Suorakulmio 9" draw:style-name="gr17" draw:text-style-name="P6" draw:layer="layout" svg:width="34.668cm" svg:height="1.74cm" svg:x="-0.677cm" svg:y="17.309cm">
          <text:p text:style-name="P20">
            <text:span text:style-name="T8">KORONAVUODET 2020 ja 2021 ENNÄTYSKIIREISIÄ</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8" draw:style-name="gr2" draw:text-style-name="P5" draw:layer="layout" svg:width="26.224cm" svg:height="1.775cm" svg:x="1.025cm" svg:y="1.053cm">
          <text:p text:style-name="P22">
            <text:span text:style-name="T9">Pv rautauoma</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presentation:notes draw:style-name="dp2">
          <draw:page-thumbnail draw:name="Dian kuvan paikkamerkki 1" draw:style-name="gr5" draw:layer="layout" svg:width="16.434cm" svg:height="9.246cm" svg:x="1.138cm" svg:y="3.426cm" draw:page-number="22" presentation:class="page"/>
          <draw:frame draw:name="Huomautusten paikkamerkki 2" presentation:style-name="pr11" draw:text-style-name="P24" draw:layer="layout" svg:width="14.967cm" svg:height="10.79cm" svg:x="1.871cm" svg:y="13.189cm" presentation:class="notes" presentation:user-transformed="true">
            <draw:text-box>
              <text:list text:style-name="L7">
                <text:list-item>
                  <text:p text:style-name="P23">
                    <text:span text:style-name="T10">Erityisesti lämpimät kesät näkyvät tehtävien määrässä. Kun vesillä liikutaan paljon, avuntarvekin kasvaa samassa suhteessa. </text:span>
                  </text:p>
                </text:list-item>
                <text:list-item>
                  <text:p text:style-name="P23">
                    <text:span text:style-name="T10">Tehtävätyypit vaihtelevat paljon aina etsinnöistä ja ihmisen pelastamisesta laituriin uponneiden veneiden nostoon ja kiireettömiin hinauksiin.</text:span>
                  </text:p>
                </text:list-item>
                <text:list-item>
                  <text:p text:style-name="P23">
                    <text:span text:style-name="T10">Ennätysvuonna 2020 Meripelastusseuran yksiköt suorittivat yli 2000 tehtävää.</text:span>
                  </text:p>
                </text:list-item>
              </text:list>
              <text:p text:style-name="P23">
                <text:span text:style-name="T10"/>
              </text:p>
            </draw:text-box>
          </draw:frame>
          <draw:frame draw:name="Dian numeron paikkamerkki 3" presentation:style-name="pr12"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23" draw:style-name="dp1" draw:master-page-name="Default" presentation:presentation-page-layout-name="AL1T11">
        <draw:frame draw:name="Kuva 10" draw:style-name="gr1" draw:text-style-name="P3" draw:layer="layout" svg:width="33.866cm" svg:height="15.252cm" svg:x="0cm" svg:y="2.131cm">
          <draw:image xlink:href="Pictures/10000000000007CF00000384743B287028ACBE87.jpg" xlink:type="simple" xlink:show="embed" xlink:actuate="onLoad">
            <text:p/>
          </draw:image>
        </draw:frame>
        <draw:custom-shape draw:name="Suorakulmio 7"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Suorakulmio 9" draw:style-name="gr17" draw:text-style-name="P6" draw:layer="layout" svg:width="34.668cm" svg:height="1.74cm" svg:x="-0.677cm" svg:y="17.309cm">
          <text:p text:style-name="P20">
            <text:span text:style-name="T8">KORONAVUODET 2020 ja 2021 ENNÄTYSKIIREISIÄ</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8" draw:style-name="gr2" draw:text-style-name="P5" draw:layer="layout" svg:width="26.224cm" svg:height="1.775cm" svg:x="1.025cm" svg:y="1.053cm">
          <text:p text:style-name="P22">
            <text:span text:style-name="T9">PV aisko</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presentation:notes draw:style-name="dp2">
          <draw:page-thumbnail draw:name="Dian kuvan paikkamerkki 1" draw:style-name="gr5" draw:layer="layout" svg:width="16.434cm" svg:height="9.246cm" svg:x="1.138cm" svg:y="3.426cm" draw:page-number="23" presentation:class="page"/>
          <draw:frame draw:name="Huomautusten paikkamerkki 2" presentation:style-name="pr31" draw:text-style-name="P8" draw:layer="layout" svg:width="14.967cm" svg:height="10.79cm" svg:x="1.871cm" svg:y="13.189cm" presentation:class="notes" presentation:placeholder="true" presentation:user-transformed="true">
            <draw:text-box/>
          </draw:frame>
          <draw:frame draw:name="Dian numeron paikkamerkki 3" presentation:style-name="pr12"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24" draw:style-name="dp1" draw:master-page-name="Default" presentation:presentation-page-layout-name="AL1T11">
        <draw:frame draw:name="Kuva 10" draw:style-name="gr1" draw:text-style-name="P3" draw:layer="layout" svg:width="33.866cm" svg:height="19.049cm" svg:x="0cm" svg:y="0cm">
          <draw:image xlink:href="Pictures/100000000000093B000004C314BA4313F2FF5D71.jpg" xlink:type="simple" xlink:show="embed" xlink:actuate="onLoad">
            <text:p/>
          </draw:image>
        </draw:frame>
        <draw:custom-shape draw:name="Suorakulmio 7"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Suorakulmio 9" draw:style-name="gr17" draw:text-style-name="P6" draw:layer="layout" svg:width="34.668cm" svg:height="1.74cm" svg:x="-0.677cm" svg:y="17.309cm">
          <text:p text:style-name="P20">
            <text:span text:style-name="T8">KORONAVUODET 2020 ja 2021 ENNÄTYSKIIREISIÄ</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8" draw:style-name="gr2" draw:text-style-name="P5" draw:layer="layout" svg:width="26.224cm" svg:height="1.775cm" svg:x="1.025cm" svg:y="1.053cm">
          <text:p text:style-name="P22">
            <text:span text:style-name="T9">Matosaaren meripelastusasema</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presentation:notes draw:style-name="dp2">
          <draw:page-thumbnail draw:name="Dian kuvan paikkamerkki 1" draw:style-name="gr5" draw:layer="layout" svg:width="16.434cm" svg:height="9.246cm" svg:x="1.138cm" svg:y="3.426cm" draw:page-number="24" presentation:class="page"/>
          <draw:frame draw:name="Huomautusten paikkamerkki 2" presentation:style-name="pr11" draw:text-style-name="P24" draw:layer="layout" svg:width="14.967cm" svg:height="10.79cm" svg:x="1.871cm" svg:y="13.189cm" presentation:class="notes" presentation:user-transformed="true">
            <draw:text-box>
              <text:list text:style-name="L7">
                <text:list-item>
                  <text:p text:style-name="P23">
                    <text:span text:style-name="T10">Erityisesti lämpimät kesät näkyvät tehtävien määrässä. Kun vesillä liikutaan paljon, avuntarvekin kasvaa samassa suhteessa. </text:span>
                  </text:p>
                </text:list-item>
                <text:list-item>
                  <text:p text:style-name="P23">
                    <text:span text:style-name="T10">Tehtävätyypit vaihtelevat paljon aina etsinnöistä ja ihmisen pelastamisesta laituriin uponneiden veneiden nostoon ja kiireettömiin hinauksiin.</text:span>
                  </text:p>
                </text:list-item>
                <text:list-item>
                  <text:p text:style-name="P23">
                    <text:span text:style-name="T10">Ennätysvuonna 2020 Meripelastusseuran yksiköt suorittivat yli 2000 tehtävää.</text:span>
                  </text:p>
                </text:list-item>
              </text:list>
              <text:p text:style-name="P23">
                <text:span text:style-name="T10"/>
              </text:p>
            </draw:text-box>
          </draw:frame>
          <draw:frame draw:name="Dian numeron paikkamerkki 3" presentation:style-name="pr12"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25" draw:style-name="dp1" draw:master-page-name="Default" presentation:presentation-page-layout-name="AL1T11">
        <draw:frame draw:name="Kuva 10" draw:style-name="gr1" draw:text-style-name="P3" draw:layer="layout" svg:width="25.399cm" svg:height="19.049cm" svg:x="8.467cm" svg:y="0cm">
          <draw:image xlink:href="Pictures/10000000000004540000033F22CCCDA2E8300B79.jpg" xlink:type="simple" xlink:show="embed" xlink:actuate="onLoad">
            <text:p/>
          </draw:image>
        </draw:frame>
        <draw:frame draw:name="Kuva 11" draw:style-name="gr1" draw:text-style-name="P3" draw:layer="layout" svg:width="12.699cm" svg:height="19.049cm" svg:x="0cm" svg:y="0cm">
          <draw:image xlink:href="Pictures/10000201000002ED00000464E746D87C97E5CEC2.png" xlink:type="simple" xlink:show="embed" xlink:actuate="onLoad">
            <text:p/>
          </draw:image>
        </draw:frame>
        <draw:custom-shape draw:name="Suorakulmio 7"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Suorakulmio 9" draw:style-name="gr17" draw:text-style-name="P6" draw:layer="layout" svg:width="34.668cm" svg:height="1.74cm" svg:x="-0.677cm" svg:y="17.309cm">
          <text:p text:style-name="P20">
            <text:span text:style-name="T8">KORONAVUODET 2020 ja 2021 ENNÄTYSKIIREISIÄ</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8" draw:style-name="gr2" draw:text-style-name="P5" draw:layer="layout" svg:width="26.224cm" svg:height="1.775cm" svg:x="1.025cm" svg:y="1.053cm">
          <text:p text:style-name="P22">
            <text:span text:style-name="T9">matosaari</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presentation:notes draw:style-name="dp2">
          <draw:page-thumbnail draw:name="Dian kuvan paikkamerkki 1" draw:style-name="gr5" draw:layer="layout" svg:width="16.434cm" svg:height="9.246cm" svg:x="1.138cm" svg:y="3.426cm" draw:page-number="25" presentation:class="page"/>
          <draw:frame draw:name="Huomautusten paikkamerkki 2" presentation:style-name="pr11" draw:text-style-name="P24" draw:layer="layout" svg:width="14.967cm" svg:height="10.79cm" svg:x="1.871cm" svg:y="13.189cm" presentation:class="notes" presentation:user-transformed="true">
            <draw:text-box>
              <text:list text:style-name="L7">
                <text:list-item>
                  <text:p text:style-name="P23">
                    <text:span text:style-name="T10">Erityisesti lämpimät kesät näkyvät tehtävien määrässä. Kun vesillä liikutaan paljon, avuntarvekin kasvaa samassa suhteessa. </text:span>
                  </text:p>
                </text:list-item>
                <text:list-item>
                  <text:p text:style-name="P23">
                    <text:span text:style-name="T10">Tehtävätyypit vaihtelevat paljon aina etsinnöistä ja ihmisen pelastamisesta laituriin uponneiden veneiden nostoon ja kiireettömiin hinauksiin.</text:span>
                  </text:p>
                </text:list-item>
                <text:list-item>
                  <text:p text:style-name="P23">
                    <text:span text:style-name="T10">Ennätysvuonna 2020 Meripelastusseuran yksiköt suorittivat yli 2000 tehtävää.</text:span>
                  </text:p>
                </text:list-item>
              </text:list>
              <text:p text:style-name="P23">
                <text:span text:style-name="T10"/>
              </text:p>
            </draw:text-box>
          </draw:frame>
          <draw:frame draw:name="Dian numeron paikkamerkki 3" presentation:style-name="pr12"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26" draw:style-name="dp1" draw:master-page-name="Default" presentation:presentation-page-layout-name="AL1T11">
        <draw:frame draw:name="Kuva 1" draw:style-name="gr1" draw:text-style-name="P3" draw:layer="layout" svg:width="24.162cm" svg:height="17.682cm" svg:x="9.704cm" svg:y="0.388cm">
          <draw:image xlink:href="Pictures/100000000000059200000414AA589E6856B37AE9.jpg" xlink:type="simple" xlink:show="embed" xlink:actuate="onLoad">
            <text:p/>
          </draw:image>
        </draw:frame>
        <draw:frame draw:name="Kuva 10" draw:style-name="gr1" draw:text-style-name="P3" draw:layer="layout" svg:width="9.715cm" svg:height="13.745cm" svg:x="0cm" svg:y="3.563cm">
          <draw:image xlink:href="Pictures/100000000000038300000398785D65088679430B.jpg" xlink:type="simple" xlink:show="embed" xlink:actuate="onLoad">
            <text:p/>
          </draw:image>
        </draw:frame>
        <draw:frame draw:name="Kuva 11" draw:style-name="gr1" draw:text-style-name="P3" xml:id="id12" draw:id="id12" draw:layer="layout" svg:width="9.715cm" svg:height="13.775cm" svg:x="-0.012cm" svg:y="3.472cm">
          <draw:image xlink:href="Pictures/100000000000032B000003FCE659DC4043599F85.jpg" xlink:type="simple" xlink:show="embed" xlink:actuate="onLoad">
            <text:p/>
          </draw:image>
        </draw:frame>
        <draw:custom-shape draw:name="Suorakulmio 7"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Suorakulmio 9" draw:style-name="gr17" draw:text-style-name="P6" draw:layer="layout" svg:width="34.668cm" svg:height="1.74cm" svg:x="-0.677cm" svg:y="17.309cm">
          <text:p text:style-name="P20">
            <text:span text:style-name="T8">KORONAVUODET 2020 ja 2021 ENNÄTYSKIIREISIÄ</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8" draw:style-name="gr2" draw:text-style-name="P5" draw:layer="layout" svg:width="26.224cm" svg:height="1.775cm" svg:x="1.025cm" svg:y="1.053cm">
          <text:p text:style-name="P22">
            <text:span text:style-name="T9">matosaari</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anim:par presentation:node-type="timing-root">
          <anim:seq smil:dur="indefinite" presentation:node-type="main-sequence">
            <anim:par smil:begin="next" smil:fill="hold">
              <anim:par smil:begin="0s" smil:fill="hold">
                <anim:par smil:begin="0s" smil:fill="hold" presentation:node-type="on-click" presentation:preset-class="entrance" presentation:preset-id="ooo-entrance-appear">
                  <anim:set smil:begin="0s" smil:dur="0.001s" smil:fill="hold" smil:targetElement="id12" smil:attributeName="visibility" smil:to="visible"/>
                </anim:par>
              </anim:par>
            </anim:par>
          </anim:seq>
        </anim:par>
        <presentation:notes draw:style-name="dp2">
          <draw:page-thumbnail draw:name="Dian kuvan paikkamerkki 1" draw:style-name="gr5" draw:layer="layout" svg:width="16.434cm" svg:height="9.246cm" svg:x="1.138cm" svg:y="3.426cm" draw:page-number="26" presentation:class="page"/>
          <draw:frame draw:name="Huomautusten paikkamerkki 2" presentation:style-name="pr11" draw:text-style-name="P24" draw:layer="layout" svg:width="14.967cm" svg:height="10.79cm" svg:x="1.871cm" svg:y="13.189cm" presentation:class="notes" presentation:user-transformed="true">
            <draw:text-box>
              <text:list text:style-name="L7">
                <text:list-item>
                  <text:p text:style-name="P23">
                    <text:span text:style-name="T10">Erityisesti lämpimät kesät näkyvät tehtävien määrässä. Kun vesillä liikutaan paljon, avuntarvekin kasvaa samassa suhteessa. </text:span>
                  </text:p>
                </text:list-item>
                <text:list-item>
                  <text:p text:style-name="P23">
                    <text:span text:style-name="T10">Tehtävätyypit vaihtelevat paljon aina etsinnöistä ja ihmisen pelastamisesta laituriin uponneiden veneiden nostoon ja kiireettömiin hinauksiin.</text:span>
                  </text:p>
                </text:list-item>
                <text:list-item>
                  <text:p text:style-name="P23">
                    <text:span text:style-name="T10">Ennätysvuonna 2020 Meripelastusseuran yksiköt suorittivat yli 2000 tehtävää.</text:span>
                  </text:p>
                </text:list-item>
              </text:list>
              <text:p text:style-name="P23">
                <text:span text:style-name="T10"/>
              </text:p>
            </draw:text-box>
          </draw:frame>
          <draw:frame draw:name="Dian numeron paikkamerkki 3" presentation:style-name="pr12"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27" draw:style-name="dp1" draw:master-page-name="Default" presentation:presentation-page-layout-name="AL1T11">
        <draw:frame draw:name="Kuva 5" draw:style-name="gr1" draw:text-style-name="P3" draw:layer="layout" svg:width="33.866cm" svg:height="16.712cm" svg:x="0cm" svg:y="1.168cm">
          <draw:image xlink:href="Pictures/10000201000007CF000003DAAC6B3D0DC974B5A7.png" xlink:type="simple" xlink:show="embed" xlink:actuate="onLoad">
            <text:p/>
          </draw:image>
        </draw:frame>
        <draw:custom-shape draw:name="Suorakulmio 7"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Suorakulmio 9" draw:style-name="gr17" draw:text-style-name="P6" draw:layer="layout" svg:width="34.668cm" svg:height="1.74cm" svg:x="-0.677cm" svg:y="17.309cm">
          <text:p text:style-name="P20">
            <text:span text:style-name="T8">KORONAVUODET 2020 ja 2021 ENNÄTYSKIIREISIÄ</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8" draw:style-name="gr2" draw:text-style-name="P5" draw:layer="layout" svg:width="26.224cm" svg:height="1.775cm" svg:x="1.025cm" svg:y="1.053cm">
          <text:p text:style-name="P22">
            <text:span text:style-name="T9">matosaari</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presentation:notes draw:style-name="dp2">
          <draw:page-thumbnail draw:name="Dian kuvan paikkamerkki 1" draw:style-name="gr5" draw:layer="layout" svg:width="16.434cm" svg:height="9.246cm" svg:x="1.138cm" svg:y="3.426cm" draw:page-number="27" presentation:class="page"/>
          <draw:frame draw:name="Huomautusten paikkamerkki 2" presentation:style-name="pr11" draw:text-style-name="P24" draw:layer="layout" svg:width="14.967cm" svg:height="10.79cm" svg:x="1.871cm" svg:y="13.189cm" presentation:class="notes" presentation:user-transformed="true">
            <draw:text-box>
              <text:list text:style-name="L7">
                <text:list-item>
                  <text:p text:style-name="P23">
                    <text:span text:style-name="T10">Erityisesti lämpimät kesät näkyvät tehtävien määrässä. Kun vesillä liikutaan paljon, avuntarvekin kasvaa samassa suhteessa. </text:span>
                  </text:p>
                </text:list-item>
                <text:list-item>
                  <text:p text:style-name="P23">
                    <text:span text:style-name="T10">Tehtävätyypit vaihtelevat paljon aina etsinnöistä ja ihmisen pelastamisesta laituriin uponneiden veneiden nostoon ja kiireettömiin hinauksiin.</text:span>
                  </text:p>
                </text:list-item>
                <text:list-item>
                  <text:p text:style-name="P23">
                    <text:span text:style-name="T10">Ennätysvuonna 2020 Meripelastusseuran yksiköt suorittivat yli 2000 tehtävää.</text:span>
                  </text:p>
                </text:list-item>
              </text:list>
              <text:p text:style-name="P23">
                <text:span text:style-name="T10"/>
              </text:p>
            </draw:text-box>
          </draw:frame>
          <draw:frame draw:name="Dian numeron paikkamerkki 3" presentation:style-name="pr12"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28" draw:style-name="dp1" draw:master-page-name="Default" presentation:presentation-page-layout-name="AL1T11">
        <draw:frame draw:name="Kuva 5" draw:style-name="gr1" draw:text-style-name="P3" draw:layer="layout" svg:width="33.866cm" svg:height="17.912cm" svg:x="0cm" svg:y="1.749cm">
          <draw:image xlink:href="Pictures/100000000000069E000003805DA90430FDA26E77.jpg" xlink:type="simple" xlink:show="embed" xlink:actuate="onLoad">
            <text:p/>
          </draw:image>
        </draw:frame>
        <draw:custom-shape draw:name="Suorakulmio 7" draw:style-name="gr4" draw:text-style-name="P7" draw:layer="layout" svg:width="34.712cm" svg:height="4.033cm" svg:x="-0.401cm" svg:y="-0.471cm">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Kuva 6" draw:style-name="gr1" draw:text-style-name="P3" draw:layer="layout" svg:width="6.772cm" svg:height="1.493cm" svg:x="26.407cm" svg:y="1.113cm">
          <draw:image xlink:href="Pictures/10000201000001540000004BE9DD73A6BEC2C3EE.png" xlink:type="simple" xlink:show="embed" xlink:actuate="onLoad">
            <text:p/>
          </draw:image>
        </draw:frame>
        <draw:custom-shape draw:name="Suorakulmio 9" draw:style-name="gr17" draw:text-style-name="P6" draw:layer="layout" svg:width="34.668cm" svg:height="1.74cm" svg:x="-0.677cm" svg:y="17.309cm">
          <text:p text:style-name="P20">
            <text:span text:style-name="T8">KORONAVUODET 2020 ja 2021 ENNÄTYSKIIREISIÄ</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kstiruutu 8" draw:style-name="gr2" draw:text-style-name="P5" draw:layer="layout" svg:width="26.224cm" svg:height="1.775cm" svg:x="1.025cm" svg:y="1.053cm">
          <text:p text:style-name="P22">
            <text:span text:style-name="T9">matosaari</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presentation:notes draw:style-name="dp2">
          <draw:page-thumbnail draw:name="Dian kuvan paikkamerkki 1" draw:style-name="gr5" draw:layer="layout" svg:width="16.434cm" svg:height="9.246cm" svg:x="1.138cm" svg:y="3.426cm" draw:page-number="28" presentation:class="page"/>
          <draw:frame draw:name="Huomautusten paikkamerkki 2" presentation:style-name="pr11" draw:text-style-name="P24" draw:layer="layout" svg:width="14.967cm" svg:height="10.79cm" svg:x="1.871cm" svg:y="13.189cm" presentation:class="notes" presentation:user-transformed="true">
            <draw:text-box>
              <text:list text:style-name="L7">
                <text:list-item>
                  <text:p text:style-name="P23">
                    <text:span text:style-name="T10">Erityisesti lämpimät kesät näkyvät tehtävien määrässä. Kun vesillä liikutaan paljon, avuntarvekin kasvaa samassa suhteessa. </text:span>
                  </text:p>
                </text:list-item>
                <text:list-item>
                  <text:p text:style-name="P23">
                    <text:span text:style-name="T10">Tehtävätyypit vaihtelevat paljon aina etsinnöistä ja ihmisen pelastamisesta laituriin uponneiden veneiden nostoon ja kiireettömiin hinauksiin.</text:span>
                  </text:p>
                </text:list-item>
                <text:list-item>
                  <text:p text:style-name="P23">
                    <text:span text:style-name="T10">Ennätysvuonna 2020 Meripelastusseuran yksiköt suorittivat yli 2000 tehtävää.</text:span>
                  </text:p>
                </text:list-item>
              </text:list>
              <text:p text:style-name="P23">
                <text:span text:style-name="T10"/>
              </text:p>
            </draw:text-box>
          </draw:frame>
          <draw:frame draw:name="Dian numeron paikkamerkki 3" presentation:style-name="pr12"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29" draw:style-name="dp6" draw:master-page-name="_20_Tärkein_20_viesti_2f_päätös" xml:id="id13" draw:id="id13">
        <draw:frame draw:name="Otsikko 1" presentation:style-name="pr27" draw:text-style-name="P87" draw:layer="layout" svg:width="30.815cm" svg:height="8.948cm" svg:x="1.512cm" svg:y="3.384cm" presentation:class="title" presentation:user-transformed="true">
          <draw:text-box>
            <text:p text:style-name="P86">
              <text:span text:style-name="T62">Autetaan yhdessä </text:span>
              <text:span text:style-name="T63">
                <text:line-break/>
              </text:span>
              <text:span text:style-name="T63">vapaaehtoisia meripelastajia pysymään vesillä. </text:span>
              <text:span text:style-name="T63">
                <text:line-break/>
              </text:span>
              <text:span text:style-name="T64">
                <text:line-break/>
              </text:span>
              <text:span text:style-name="T65">KIITOS.</text:span>
            </text:p>
          </draw:text-box>
        </draw:frame>
        <draw:frame draw:name="Tekstin paikkamerkki 2" presentation:style-name="pr28" draw:text-style-name="P81" draw:layer="layout" svg:width="30.802cm" svg:height="3.564cm" svg:x="1.525cm" svg:y="13.373cm" presentation:class="outline" presentation:user-transformed="true">
          <draw:text-box>
            <text:p text:style-name="P88">
              <text:span text:style-name="T66"/>
            </text:p>
            <text:p text:style-name="P88">
              <text:span text:style-name="T66">Jori Nordström</text:span>
            </text:p>
            <text:p text:style-name="P88">
              <text:span text:style-name="T66">Toimitusjohtaja, merikapteeni</text:span>
            </text:p>
            <text:p text:style-name="P88">
              <text:span text:style-name="T66">Puh. 0400 656 171</text:span>
            </text:p>
            <text:p text:style-name="P88">
              <text:span text:style-name="T66">jori.nordstrom@meripelastus.fi</text:span>
            </text:p>
          </draw:text-box>
        </draw:frame>
        <anim:par presentation:node-type="timing-root">
          <anim:par smil:begin="id13.begin">
            <anim:transitionFilter smil:dur="2s" smil:type="fade" smil:subtype="crossfade"/>
          </anim:par>
          <anim:seq smil:dur="0s" presentation:node-type="main-sequence"/>
        </anim:par>
        <presentation:notes draw:style-name="dp2">
          <draw:page-thumbnail draw:name="Dian kuvan paikkamerkki 1" draw:style-name="gr5" draw:layer="layout" svg:width="16.434cm" svg:height="9.246cm" svg:x="1.138cm" svg:y="3.426cm" draw:page-number="29" presentation:class="page"/>
          <draw:frame draw:name="Huomautusten paikkamerkki 2" presentation:style-name="pr29" draw:text-style-name="P24" draw:layer="layout" svg:width="14.967cm" svg:height="10.79cm" svg:x="1.871cm" svg:y="13.189cm" presentation:class="notes" presentation:user-transformed="true">
            <draw:text-box>
              <text:p text:style-name="P66">
                <text:span text:style-name="T10">Olemme siis määrätietoisesti pitäneet yllä teemaa, jolla turvataan vapaaehtoisen meripelastustoiminnan toimintaedellytykset tulevaisuudessa.</text:span>
              </text:p>
              <text:p text:style-name="P66">
                <text:span text:style-name="T10"/>
              </text:p>
              <text:p text:style-name="P66">
                <text:span text:style-name="T10">Kävimme puheenjohtajan kanssa Sisäministeriön pelastusosastolla tapaamassa Pelastusylijohtaja Kimmo Kohvakkaa keskustellaksemme Seuran toiminnan turvaamisesta muuttuneessa rahoitustilanteessa.</text:span>
              </text:p>
              <text:p text:style-name="P66">
                <text:span text:style-name="T10"/>
              </text:p>
              <text:p text:style-name="P66">
                <text:span text:style-name="T10">Toimme vahvasti esiin, että Meripelastusseuran ja sen jäsenyhdistysten yhteistoiminta pelastusviranomaisten kanssa pitäisi saada yhteismitalliseksi koko valtakunnassa. Pelastustoimen tulisi osallistua Meripelastusseuran ja sitä kautta paikallisyhdistysten toimintaedellytysten turvaamiseen vastaavalla tavalla valtionavustuksen muodossa. Vastaavasti Rajavartiolaitoksen tulisi tukea pelastusasemien toimintaa suoraan mm. Virve-puhelimista aiheutuvien kustannusten korvaamisessa, sekä mahdollisesti jopa ns. yhteistoimintasopimusten ja valmiuskorvauksien muodossa.</text:span>
              </text:p>
              <text:p text:style-name="P66">
                <text:span text:style-name="T10"/>
              </text:p>
              <text:p text:style-name="P66">
                <text:span text:style-name="T10">Tapasin Pelastusylijohtajan ja Rajavartiolaitoksen päällikön uudelleen viimeksi eilen ja kävimme edellä kuvattua taloudellista yhtälöä läpi…</text:span>
              </text:p>
              <text:p text:style-name="P66">
                <text:span text:style-name="T10"/>
              </text:p>
            </draw:text-box>
          </draw:frame>
          <draw:frame draw:name="Dian numeron paikkamerkki 3" presentation:style-name="pr30"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draw:page draw:name="page30" draw:style-name="dp1" draw:master-page-name="Default_20_6" presentation:presentation-page-layout-name="AL2T0">
        <draw:frame draw:name="Alaotsikko 2" presentation:style-name="pr32" draw:text-style-name="P89" draw:layer="layout" svg:width="23.706cm" svg:height="4.867cm" svg:x="5.08cm" svg:y="10.795cm" presentation:class="subtitle" presentation:placeholder="true" presentation:user-transformed="true">
          <draw:text-box/>
        </draw:frame>
        <draw:frame draw:name="Picture 2" draw:style-name="gr1" draw:text-style-name="P3" draw:layer="layout" svg:width="33.823cm" svg:height="19.049cm" svg:x="0.042cm" svg:y="0cm">
          <draw:image xlink:href="Pictures/10000000000007CD000004D98A13EC2E11D8487D.jpg" xlink:type="simple" xlink:show="embed" xlink:actuate="onLoad">
            <text:p/>
          </draw:image>
        </draw:frame>
        <draw:custom-shape draw:name="Rectangle 4" draw:style-name="gr77" draw:text-style-name="P5" draw:layer="layout" svg:width="14.899cm" svg:height="2.627cm" svg:x="1.894cm" svg:y="1.54cm">
          <text:p text:style-name="P22">
            <text:span text:style-name="T67">KIITOS</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custom-shape draw:name="Text Box 4" draw:style-name="gr2" draw:text-style-name="P5" draw:layer="layout" svg:width="9.312cm" svg:height="4.823cm" svg:x="2cm" svg:y="4.494cm">
          <text:p text:style-name="P22">
            <text:span text:style-name="T68">Suomen Meripelastusseura ry</text:span>
          </text:p>
          <text:p text:style-name="P22">
            <text:span text:style-name="T68">Jori Nordström</text:span>
          </text:p>
          <text:p text:style-name="P22">
            <text:span text:style-name="T68">Toimitusjohtaja, merikapteeni</text:span>
          </text:p>
          <text:p text:style-name="P22">
            <text:span text:style-name="T68"/>
          </text:p>
          <text:p text:style-name="P22">
            <text:span text:style-name="T68">jori.nordstrom@meripelastus.fi</text:span>
          </text:p>
          <text:p text:style-name="P22">
            <text:span text:style-name="T69"/>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g draw:name="Ryhmä 7">
          <draw:frame draw:name="Picture 5" draw:style-name="gr1" draw:text-style-name="P3" draw:layer="layout" svg:width="25.399cm" svg:height="5.467cm" svg:x="8.471cm" svg:y="13.603cm">
            <draw:image xlink:href="Pictures/10000201000003C0000000CF20A5ABA8C5A9FB91.png" xlink:type="simple" xlink:show="embed" xlink:actuate="onLoad">
              <text:p/>
            </draw:image>
          </draw:frame>
          <draw:frame draw:name="Picture 5" draw:style-name="gr1" draw:text-style-name="P3" draw:layer="layout" svg:width="10.186cm" svg:height="5.467cm" svg:x="-0.149cm" svg:y="13.603cm">
            <draw:image xlink:href="Pictures/1000020100000181000000CFC938E5CA03B1C370.png" xlink:type="simple" xlink:show="embed" xlink:actuate="onLoad">
              <text:p/>
            </draw:image>
          </draw:frame>
        </draw:g>
        <presentation:notes draw:style-name="dp2">
          <draw:page-thumbnail draw:name="Dian kuvan paikkamerkki 1" draw:style-name="gr5" draw:layer="layout" svg:width="19.715cm" svg:height="11.089cm" svg:x="-0.67cm" svg:y="2.218cm" draw:page-number="30" presentation:class="page"/>
          <draw:frame draw:name="Huomautusten paikkamerkki 2" presentation:style-name="pr33" draw:text-style-name="P8" draw:layer="layout" svg:width="14.967cm" svg:height="10.79cm" svg:x="1.871cm" svg:y="13.189cm" presentation:class="notes" presentation:placeholder="true" presentation:user-transformed="true">
            <draw:text-box/>
          </draw:frame>
          <draw:frame draw:name="Dian numeron paikkamerkki 3" presentation:style-name="pr34" draw:text-style-name="P10" draw:layer="layout" svg:width="8.107cm" svg:height="1.374cm" svg:x="10.598cm" svg:y="26.031cm" presentation:class="page-number" presentation:user-transformed="true">
            <draw:text-box>
              <text:p text:style-name="P15">
                <text:span text:style-name="T7">
                  <text:page-number>&lt;number&gt;</text:page-number>
                </text:span>
              </text:p>
            </draw:text-box>
          </draw:frame>
        </presentation:notes>
      </draw:page>
      <presentation:settings presentation:mouse-visible="false"/>
    </office:presentation>
  </office:body>
</office:document-content>
</file>

<file path=meta.xml><?xml version="1.0" encoding="utf-8"?>
<office:document-meta xmlns:office="urn:oasis:names:tc:opendocument:xmlns:office:1.0" xmlns:xlink="http://www.w3.org/1999/xlink" xmlns:dc="http://purl.org/dc/elements/1.1/" xmlns:meta="urn:oasis:names:tc:opendocument:xmlns:meta:1.0" xmlns:presentation="urn:oasis:names:tc:opendocument:xmlns:presentation:1.0" xmlns:ooo="http://openoffice.org/2004/office" xmlns:smil="urn:oasis:names:tc:opendocument:xmlns:smil-compatible:1.0" xmlns:anim="urn:oasis:names:tc:opendocument:xmlns:animation:1.0" xmlns:grddl="http://www.w3.org/2003/g/data-view#" xmlns:officeooo="http://openoffice.org/2009/office" office:version="1.2">
  <office:meta>
    <dc:title>PowerPoint-esitys</dc:title>
    <meta:initial-creator>Marko Stenberg</meta:initial-creator>
    <meta:keyword>Alussijoittelu</meta:keyword>
    <meta:keyword>alukset</meta:keyword>
    <meta:keyword>toiminta-alueet</meta:keyword>
    <meta:keyword>Meripelastusseura</meta:keyword>
    <meta:editing-cycles>286</meta:editing-cycles>
    <meta:print-date>2021-10-16T16:22:44</meta:print-date>
    <meta:creation-date>2019-08-29T11:55:38</meta:creation-date>
    <dc:date>2021-11-12T20:22:04.250000000</dc:date>
    <meta:editing-duration>P13DT2H23M27S</meta:editing-duration>
    <meta:generator>LibreOffice/6.0.7.3$Windows_X86_64 LibreOffice_project/dc89aa7a9eabfd848af146d5086077aeed2ae4a5</meta:generator>
    <meta:document-statistic meta:object-count="932"/>
    <meta:user-defined meta:name="AppVersion">16.0000</meta:user-defined>
    <meta:user-defined meta:name="HiddenSlides" meta:value-type="float">0</meta:user-defined>
    <meta:user-defined meta:name="HyperlinksChanged" meta:value-type="boolean">false</meta:user-defined>
    <meta:user-defined meta:name="LinksUpToDate" meta:value-type="boolean">false</meta:user-defined>
    <meta:user-defined meta:name="MMClips" meta:value-type="float">0</meta:user-defined>
    <meta:user-defined meta:name="MSIP_Label_f322d210-2d83-444c-97d7-f9f6a4252a44_ActionId" meta:value-type="string">2783cdf8-236f-49fb-aabe-db608cec422c</meta:user-defined>
    <meta:user-defined meta:name="MSIP_Label_f322d210-2d83-444c-97d7-f9f6a4252a44_Application" meta:value-type="string">Microsoft Azure Information Protection</meta:user-defined>
    <meta:user-defined meta:name="MSIP_Label_f322d210-2d83-444c-97d7-f9f6a4252a44_Enabled" meta:value-type="string">True</meta:user-defined>
    <meta:user-defined meta:name="MSIP_Label_f322d210-2d83-444c-97d7-f9f6a4252a44_Extended_MSFT_Method" meta:value-type="string">Manual</meta:user-defined>
    <meta:user-defined meta:name="MSIP_Label_f322d210-2d83-444c-97d7-f9f6a4252a44_Name" meta:value-type="string">Public</meta:user-defined>
    <meta:user-defined meta:name="MSIP_Label_f322d210-2d83-444c-97d7-f9f6a4252a44_Owner" meta:value-type="string">marko.stenberg@meripelastus.fi</meta:user-defined>
    <meta:user-defined meta:name="MSIP_Label_f322d210-2d83-444c-97d7-f9f6a4252a44_SetDate" meta:value-type="string">2021-05-27T12:07:06.3651448Z</meta:user-defined>
    <meta:user-defined meta:name="MSIP_Label_f322d210-2d83-444c-97d7-f9f6a4252a44_SiteId" meta:value-type="string">11fef848-db21-426f-9a62-ca7375769fff</meta:user-defined>
    <meta:user-defined meta:name="Notes" meta:value-type="float">29</meta:user-defined>
    <meta:user-defined meta:name="PresentationFormat" meta:value-type="string">Laajakuva</meta:user-defined>
    <meta:user-defined meta:name="ScaleCrop" meta:value-type="boolean">false</meta:user-defined>
    <meta:user-defined meta:name="Sensitivity" meta:value-type="string">Public</meta:user-defined>
    <meta:user-defined meta:name="ShareDoc" meta:value-type="boolean">false</meta:user-defined>
    <meta:user-defined meta:name="Slides" meta:value-type="float">30</meta:user-defined>
  </office:meta>
</office:document-meta>
</file>

<file path=settings.xml><?xml version="1.0" encoding="utf-8"?>
<office:document-settings xmlns:office="urn:oasis:names:tc:opendocument:xmlns:office:1.0" xmlns:xlink="http://www.w3.org/1999/xlink" xmlns:presentation="urn:oasis:names:tc:opendocument:xmlns:presentation:1.0" xmlns:config="urn:oasis:names:tc:opendocument:xmlns:config:1.0" xmlns:ooo="http://openoffice.org/2004/office" xmlns:smil="urn:oasis:names:tc:opendocument:xmlns:smil-compatible:1.0" xmlns:anim="urn:oasis:names:tc:opendocument:xmlns:animation:1.0" xmlns:officeooo="http://openoffice.org/2009/office" office:version="1.2">
  <office:settings>
    <config:config-item-set config:name="ooo:view-settings">
      <config:config-item config:name="VisibleAreaTop" config:type="int">0</config:config-item>
      <config:config-item config:name="VisibleAreaLeft" config:type="int">0</config:config-item>
      <config:config-item config:name="VisibleAreaWidth" config:type="int">-32767</config:config-item>
      <config:config-item config:name="VisibleAreaHeight" config:type="int">-32767</config:config-item>
    </config:config-item-set>
    <config:config-item-set config:name="ooo:configuration-settings">
      <config:config-item config:name="ApplyUserData" config:type="boolean">true</config:config-item>
      <config:config-item config:name="BitmapTableURL" config:type="string">$(inst)/share/palette%3B$(user)/config/standard.sob</config:config-item>
      <config:config-item config:name="CharacterCompressionType" config:type="short">0</config:config-item>
      <config:config-item config:name="ColorTableURL" config:type="string">$(inst)/share/palette%3B$(user)/config/standard.soc</config:config-item>
      <config:config-item config:name="DashTableURL" config:type="string">$(inst)/share/palette%3B$(user)/config/standard.sod</config:config-item>
      <config:config-item config:name="DefaultTabStop" config:type="int">1270</config:config-item>
      <config:config-item config:name="EmbedFonts" config:type="boolean">false</config:config-item>
      <config:config-item-map-indexed config:name="ForbiddenCharacters">
        <config:config-item-map-entry>
          <config:config-item config:name="Language" config:type="string">en</config:config-item>
          <config:config-item config:name="Country" config:type="string">US</config:config-item>
          <config:config-item config:name="Variant" config:type="string"/>
          <config:config-item config:name="BeginLine" config:type="string"/>
          <config:config-item config:name="EndLine" config:type="string"/>
        </config:config-item-map-entry>
      </config:config-item-map-indexed>
      <config:config-item config:name="GradientTableURL" config:type="string">$(inst)/share/palette%3B$(user)/config/standard.sog</config:config-item>
      <config:config-item config:name="HandoutsHorizontal" config:type="boolean">true</config:config-item>
      <config:config-item config:name="HatchTableURL" config:type="string">$(inst)/share/palette%3B$(user)/config/standard.soh</config:config-item>
      <config:config-item config:name="IsKernAsianPunctuation" config:type="boolean">false</config:config-item>
      <config:config-item config:name="IsPrintBooklet" config:type="boolean">false</config:config-item>
      <config:config-item config:name="IsPrintBookletBack" config:type="boolean">true</config:config-item>
      <config:config-item config:name="IsPrintBookletFront" config:type="boolean">true</config:config-item>
      <config:config-item config:name="IsPrintDate" config:type="boolean">false</config:config-item>
      <config:config-item config:name="IsPrintDrawing" config:type="boolean">true</config:config-item>
      <config:config-item config:name="IsPrintFitPage" config:type="boolean">false</config:config-item>
      <config:config-item config:name="IsPrintHandout" config:type="boolean">false</config:config-item>
      <config:config-item config:name="IsPrintHiddenPages" config:type="boolean">true</config:config-item>
      <config:config-item config:name="IsPrintNotes" config:type="boolean">false</config:config-item>
      <config:config-item config:name="IsPrintOutline" config:type="boolean">false</config:config-item>
      <config:config-item config:name="IsPrintPageName" config:type="boolean">false</config:config-item>
      <config:config-item config:name="IsPrintTilePage" config:type="boolean">false</config:config-item>
      <config:config-item config:name="IsPrintTime" config:type="boolean">false</config:config-item>
      <config:config-item config:name="LineEndTableURL" config:type="string">$(inst)/share/palette%3B$(user)/config/standard.soe</config:config-item>
      <config:config-item config:name="LoadReadonly" config:type="boolean">false</config:config-item>
      <config:config-item config:name="PageNumberFormat" config:type="int">4</config:config-item>
      <config:config-item config:name="ParagraphSummation" config:type="boolean">true</config:config-item>
      <config:config-item config:name="PrintQuality" config:type="int">0</config:config-item>
      <config:config-item config:name="PrinterIndependentLayout" config:type="string">low-resolution</config:config-item>
      <config:config-item config:name="PrinterName" config:type="string"/>
      <config:config-item config:name="PrinterSetup" config:type="base64Binary"/>
      <config:config-item config:name="SaveVersionOnClose" config:type="boolean">false</config:config-item>
      <config:config-item config:name="SlidesPerHandout" config:type="short">6</config:config-item>
      <config:config-item config:name="UpdateFromTemplate" config:type="boolean">true</config:config-item>
    </config:config-item-set>
  </office:settings>
</office:document-settings>
</file>

<file path=styles.xml><?xml version="1.0" encoding="utf-8"?>
<office:document-styles xmlns:office="urn:oasis:names:tc:opendocument:xmlns:office:1.0" xmlns:style="urn:oasis:names:tc:opendocument:xmlns:style:1.0" xmlns:text="urn:oasis:names:tc:opendocument:xmlns:text:1.0" xmlns:table="urn:oasis:names:tc:opendocument:xmlns:table:1.0" xmlns:draw="urn:oasis:names:tc:opendocument:xmlns:drawing:1.0" xmlns:fo="urn:oasis:names:tc:opendocument:xmlns:xsl-fo-compatible:1.0" xmlns:xlink="http://www.w3.org/1999/xlink" xmlns:dc="http://purl.org/dc/elements/1.1/" xmlns:meta="urn:oasis:names:tc:opendocument:xmlns:meta:1.0" xmlns:number="urn:oasis:names:tc:opendocument:xmlns:datastyle:1.0" xmlns:presentation="urn:oasis:names:tc:opendocument:xmlns:presentation:1.0" xmlns:svg="urn:oasis:names:tc:opendocument:xmlns:svg-compatible:1.0" xmlns:chart="urn:oasis:names:tc:opendocument:xmlns:chart:1.0" xmlns:dr3d="urn:oasis:names:tc:opendocument:xmlns:dr3d:1.0" xmlns:math="http://www.w3.org/1998/Math/MathML" xmlns:form="urn:oasis:names:tc:opendocument:xmlns:form:1.0" xmlns:script="urn:oasis:names:tc:opendocument:xmlns:script:1.0" xmlns:ooo="http://openoffice.org/2004/office" xmlns:ooow="http://openoffice.org/2004/writer" xmlns:oooc="http://openoffice.org/2004/calc" xmlns:dom="http://www.w3.org/2001/xml-events" xmlns:smil="urn:oasis:names:tc:opendocument:xmlns:smil-compatible:1.0" xmlns:anim="urn:oasis:names:tc:opendocument:xmlns:animation:1.0" xmlns:rpt="http://openoffice.org/2005/report" xmlns:of="urn:oasis:names:tc:opendocument:xmlns:of:1.2" xmlns:xhtml="http://www.w3.org/1999/xhtml" xmlns:grddl="http://www.w3.org/2003/g/data-view#" xmlns:officeooo="http://openoffice.org/2009/office" xmlns:tableooo="http://openoffice.org/2009/table" xmlns:drawooo="http://openoffice.org/2010/draw" xmlns:calcext="urn:org:documentfoundation:names:experimental:calc:xmlns:calcext:1.0" xmlns:loext="urn:org:documentfoundation:names:experimental:office:xmlns:loext:1.0" xmlns:field="urn:openoffice:names:experimental:ooo-ms-interop:xmlns:field:1.0" xmlns:css3t="http://www.w3.org/TR/css3-text/" office:version="1.2">
  <office:font-face-decls>
    <style:font-face style:name="+mn-cs" svg:font-family="+mn-cs"/>
    <style:font-face style:name="+mn-ea" svg:font-family="+mn-ea"/>
    <style:font-face style:name="Arial" svg:font-family="Arial"/>
    <style:font-face style:name="Arial Nova Cond1" svg:font-family="'Arial Nova Cond'"/>
    <style:font-face style:name="Calibri" svg:font-family="Calibri"/>
    <style:font-face style:name="Calibri Light" svg:font-family="'Calibri Light'"/>
    <style:font-face style:name="Futura" svg:font-family="Futura"/>
    <style:font-face style:name="Futura Medium" svg:font-family="'Futura Medium'"/>
    <style:font-face style:name="ＭＳ Ｐゴシック" svg:font-family="'ＭＳ Ｐゴシック'"/>
    <style:font-face style:name="Calibri2" svg:font-family="Calibri" style:font-family-generic="modern" style:font-pitch="fixed"/>
    <style:font-face style:name="DIN 20141" svg:font-family="'DIN 2014'" style:font-family-generic="modern" style:font-pitch="fixed"/>
    <style:font-face style:name="DIN 2014 Bold1" svg:font-family="'DIN 2014 Bold'" style:font-family-generic="modern" style:font-pitch="fixed"/>
    <style:font-face style:name="DIN 2014 Demi1" svg:font-family="'DIN 2014 Demi'" style:font-family-generic="modern" style:font-pitch="fixed"/>
    <style:font-face style:name="Times New Roman1" svg:font-family="'Times New Roman'" style:font-family-generic="modern" style:font-pitch="fixed"/>
    <style:font-face style:name="Liberation Sans" svg:font-family="'Liberation Sans'" style:font-family-generic="roman" style:font-pitch="variable"/>
    <style:font-face style:name="Liberation Serif" svg:font-family="'Liberation Serif'" style:font-family-generic="roman" style:font-pitch="variable"/>
    <style:font-face style:name="Times New Roman" svg:font-family="'Times New Roman'" style:font-family-generic="roman" style:font-pitch="variable"/>
    <style:font-face style:name="Arial2" svg:font-family="Arial" style:font-family-generic="swiss" style:font-pitch="variable"/>
    <style:font-face style:name="Arial Nova" svg:font-family="'Arial Nova'" style:font-family-generic="swiss" style:font-pitch="variable"/>
    <style:font-face style:name="Arial Nova Cond" svg:font-family="'Arial Nova Cond'" style:font-family-generic="swiss" style:font-pitch="variable"/>
    <style:font-face style:name="Calibri1" svg:font-family="Calibri" style:font-family-generic="swiss" style:font-pitch="variable"/>
    <style:font-face style:name="DIN 2014" svg:font-family="'DIN 2014'" style:font-family-generic="swiss" style:font-pitch="variable"/>
    <style:font-face style:name="DIN 2014 Bold" svg:font-family="'DIN 2014 Bold'" style:font-family-generic="swiss" style:font-pitch="variable"/>
    <style:font-face style:name="DIN 2014 Demi" svg:font-family="'DIN 2014 Demi'" style:font-family-generic="swiss" style:font-pitch="variable"/>
    <style:font-face style:name="Arial1" svg:font-family="Arial" style:font-family-generic="system" style:font-pitch="variable"/>
    <style:font-face style:name="Microsoft YaHei" svg:font-family="'Microsoft YaHei'" style:font-family-generic="system" style:font-pitch="variable"/>
    <style:font-face style:name="Segoe UI" svg:font-family="'Segoe UI'" style:font-family-generic="system" style:font-pitch="variable"/>
    <style:font-face style:name="Tahoma" svg:font-family="Tahoma" style:font-family-generic="system" style:font-pitch="variable"/>
  </office:font-face-decls>
  <office:styles>
    <draw:fill-image draw:name="Bitmap_20_1" draw:display-name="Bitmap 1" xlink:href="Pictures/10000000000002650000024E36E7E11FCD60652F.png" xlink:type="simple" xlink:show="embed" xlink:actuate="onLoad"/>
    <draw:fill-image draw:name="Bitmap_20_2" draw:display-name="Bitmap 2" xlink:href="Pictures/10000201000001600000008B8893ADDDE9EBBB18.png" xlink:type="simple" xlink:show="embed" xlink:actuate="onLoad"/>
    <draw:fill-image draw:name="msFillBitmap_20_11" draw:display-name="msFillBitmap 11" xlink:href="Pictures/10000201000001610000007927C1C5AF95086311.png" xlink:type="simple" xlink:show="embed" xlink:actuate="onLoad"/>
    <draw:fill-image draw:name="msFillBitmap_20_12" draw:display-name="msFillBitmap 12" xlink:href="Pictures/10000000000001600000008B8F61EE11FDB108B8.png" xlink:type="simple" xlink:show="embed" xlink:actuate="onLoad"/>
    <draw:fill-image draw:name="msFillBitmap_20_13" draw:display-name="msFillBitmap 13" xlink:href="Pictures/10000000000000B8000000B8794C25D8F3CA6C7D.png" xlink:type="simple" xlink:show="embed" xlink:actuate="onLoad"/>
    <draw:fill-image draw:name="msFillBitmap_20_14" draw:display-name="msFillBitmap 14" xlink:href="Pictures/10000000000000B5000000B72BE18C6882C48CCB.png" xlink:type="simple" xlink:show="embed" xlink:actuate="onLoad"/>
    <draw:fill-image draw:name="msFillBitmap_20_15" draw:display-name="msFillBitmap 15" xlink:href="Pictures/10000000000000B7000000B8A6A18B0158EBCAAD.png" xlink:type="simple" xlink:show="embed" xlink:actuate="onLoad"/>
    <draw:fill-image draw:name="msFillBitmap_20_16" draw:display-name="msFillBitmap 16" xlink:href="Pictures/10000000000000B8000000B4C79912E4BE80403F.png" xlink:type="simple" xlink:show="embed" xlink:actuate="onLoad"/>
    <draw:fill-image draw:name="msFillBitmap_20_17" draw:display-name="msFillBitmap 17" xlink:href="Pictures/10000000000000B8000000B8409B2182883D6DA7.png" xlink:type="simple" xlink:show="embed" xlink:actuate="onLoad"/>
    <draw:fill-image draw:name="msFillBitmap_20_18" draw:display-name="msFillBitmap 18" xlink:href="Pictures/100000000000008000000080C2667F8E5AD5859A.png" xlink:type="simple" xlink:show="embed" xlink:actuate="onLoad"/>
    <draw:fill-image draw:name="msFillBitmap_20_2" draw:display-name="msFillBitmap 2" xlink:href="Pictures/10000000000002650000024E58226CE2EC611169.png" xlink:type="simple" xlink:show="embed" xlink:actuate="onLoad"/>
    <draw:fill-image draw:name="msFillBitmap_20_3" draw:display-name="msFillBitmap 3" xlink:href="Pictures/10000000000002660000024106152CBB2AAA41CF.png" xlink:type="simple" xlink:show="embed" xlink:actuate="onLoad"/>
    <draw:fill-image draw:name="msFillBitmap_20_4" draw:display-name="msFillBitmap 4" xlink:href="Pictures/10000000000002660000024106152CBB2AAA41CF.png" xlink:type="simple" xlink:show="embed" xlink:actuate="onLoad"/>
    <draw:fill-image draw:name="msFillBitmap_20_5" draw:display-name="msFillBitmap 5" xlink:href="Pictures/10000000000000B7000000B72116AD2601677E15.png" xlink:type="simple" xlink:show="embed" xlink:actuate="onLoad"/>
    <draw:fill-image draw:name="msFillBitmap_20_6" draw:display-name="msFillBitmap 6" xlink:href="Pictures/10000000000000B7000000B7356BC7332332B8A2.png" xlink:type="simple" xlink:show="embed" xlink:actuate="onLoad"/>
    <draw:fill-image draw:name="msFillBitmap_20_7" draw:display-name="msFillBitmap 7" xlink:href="Pictures/10000000000000BA000000BA650ED8E62929689B.png" xlink:type="simple" xlink:show="embed" xlink:actuate="onLoad"/>
    <draw:fill-image draw:name="msFillBitmap_20_8" draw:display-name="msFillBitmap 8" xlink:href="Pictures/10000201000000B7000000B7D0930FF8B1F8A686.png" xlink:type="simple" xlink:show="embed" xlink:actuate="onLoad"/>
    <draw:fill-image draw:name="msFillBitmap_20_9" draw:display-name="msFillBitmap 9" xlink:href="Pictures/10000000000000BA000000BA608365B7B4E368BB.png" xlink:type="simple" xlink:show="embed" xlink:actuate="onLoad"/>
    <draw:marker draw:name="Arrow" svg:viewBox="0 0 20 30" svg:d="M10 0l-10 30h20z"/>
    <style:default-style style:family="graphic">
      <style:graphic-properties svg:stroke-color="#3465a4" draw:fill-color="#729fcf" fo:wrap-option="no-wrap"/>
      <style:paragraph-properties style:text-autospace="ideograph-alpha" style:punctuation-wrap="simple" style:line-break="strict" style:font-independent-line-spacing="false">
        <style:tab-stops/>
      </style:paragraph-properties>
      <style:text-properties style:use-window-font-color="true" style:font-name="Liberation Serif" fo:font-size="24pt" fo:language="en" fo:country="US" style:font-name-asian="Segoe UI" style:font-size-asian="24pt" style:language-asian="zh" style:country-asian="CN" style:font-name-complex="Tahoma" style:font-size-complex="24pt" style:language-complex="hi" style:country-complex="IN"/>
    </style:default-style>
    <style:style style:name="standard" style:family="graphic">
      <style:graphic-properties draw:stroke="solid" svg:stroke-width="0cm" svg:stroke-color="#3465a4" draw:marker-start-width="0.2cm" draw:marker-start-center="false" draw:marker-end-width="0.2cm" draw:marker-end-center="false" draw:fill="solid" draw:fill-color="#729fcf" draw:textarea-horizontal-align="justify" fo:padding-top="0.125cm" fo:padding-bottom="0.125cm" fo:padding-left="0.25cm" fo:padding-right="0.25cm" draw:shadow="hidden" draw:shadow-offset-x="0.2cm" draw:shadow-offset-y="0.2cm" draw:shadow-color="#808080">
        <text:list-style style:name="standard">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margin-left="0cm" fo:margin-right="0cm" fo:margin-top="0cm" fo:margin-bottom="0cm" fo:line-height="100%" fo:text-indent="0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18pt" fo:font-style="normal" fo:text-shadow="none" style:text-underline-style="none" fo:font-weight="normal" style:letter-kerning="true" style:font-name-asian="Microsoft YaHei" style:font-family-asian="'Microsoft YaHei'" style:font-family-generic-asian="system" style:font-pitch-asian="variable" style:font-size-asian="18pt" style:font-style-asian="normal" style:font-weight-asian="normal" style:font-name-complex="Arial1" style:font-family-complex="Arial" style:font-family-generic-complex="system" style:font-pitch-complex="variable" style:font-size-complex="18pt" style:font-style-complex="normal" style:font-weight-complex="normal" style:text-emphasize="none" style:font-relief="none" style:text-overline-style="none" style:text-overline-color="font-color"/>
    </style:style>
    <style:style style:name="objectwitharrow" style:family="graphic" style:parent-style-name="standard">
      <style:graphic-properties draw:stroke="solid" svg:stroke-width="0.15cm" svg:stroke-color="#000000" draw:marker-start="Arrow" draw:marker-start-width="0.7cm" draw:marker-start-center="true" draw:marker-end-width="0.3cm"/>
    </style:style>
    <style:style style:name="objectwithshadow" style:family="graphic" style:parent-style-name="standard">
      <style:graphic-properties draw:shadow="visible" draw:shadow-offset-x="0.2cm" draw:shadow-offset-y="0.2cm" draw:shadow-color="#808080"/>
    </style:style>
    <style:style style:name="objectwithoutfill" style:family="graphic" style:parent-style-name="standard">
      <style:graphic-properties svg:stroke-color="#000000" draw:fill="none"/>
    </style:style>
    <style:style style:name="Object_20_with_20_no_20_fill_20_and_20_no_20_line" style:display-name="Object with no fill and no line" style:family="graphic" style:parent-style-name="standard">
      <style:graphic-properties draw:stroke="none" draw:fill="none"/>
    </style:style>
    <style:style style:name="text" style:family="graphic" style:parent-style-name="standard">
      <style:graphic-properties draw:stroke="none" draw:fill="none"/>
    </style:style>
    <style:style style:name="textbody" style:family="graphic" style:parent-style-name="standard">
      <style:graphic-properties draw:stroke="none" draw:fill="none"/>
      <style:text-properties fo:font-size="16pt"/>
    </style:style>
    <style:style style:name="textbodyjustfied" style:family="graphic" style:parent-style-name="standard">
      <style:graphic-properties draw:stroke="none" draw:fill="none"/>
      <style:paragraph-properties fo:text-align="justify"/>
    </style:style>
    <style:style style:name="textbodyindent" style:family="graphic" style:parent-style-name="standard">
      <style:graphic-properties draw:stroke="none" draw:fill="none"/>
      <style:paragraph-properties fo:margin-left="0cm" fo:margin-right="0cm" fo:text-indent="0.6cm"/>
    </style:style>
    <style:style style:name="title" style:family="graphic" style:parent-style-name="standard">
      <style:graphic-properties draw:stroke="none" draw:fill="none"/>
      <style:text-properties fo:font-size="44pt"/>
    </style:style>
    <style:style style:name="title1" style:family="graphic" style:parent-style-name="standard">
      <style:graphic-properties draw:stroke="none" draw:fill="solid" draw:fill-color="#008080" draw:shadow="visible" draw:shadow-offset-x="0.2cm" draw:shadow-offset-y="0.2cm" draw:shadow-color="#808080"/>
      <style:paragraph-properties fo:text-align="center"/>
      <style:text-properties fo:font-size="24pt"/>
    </style:style>
    <style:style style:name="title2" style:family="graphic" style:parent-style-name="standard">
      <style:graphic-properties svg:stroke-width="0.05cm" draw:fill-color="#ffcc99" draw:shadow="visible" draw:shadow-offset-x="0.2cm" draw:shadow-offset-y="0.2cm" draw:shadow-color="#808080"/>
      <style:paragraph-properties fo:margin-left="0cm" fo:margin-right="0.2cm" fo:margin-top="0.1cm" fo:margin-bottom="0.1cm" fo:text-align="center" fo:text-indent="0cm"/>
      <style:text-properties fo:font-size="36pt"/>
    </style:style>
    <style:style style:name="headline" style:family="graphic" style:parent-style-name="standard">
      <style:graphic-properties draw:stroke="none" draw:fill="none"/>
      <style:paragraph-properties fo:margin-top="0.42cm" fo:margin-bottom="0.21cm"/>
      <style:text-properties fo:font-size="24pt"/>
    </style:style>
    <style:style style:name="headline1" style:family="graphic" style:parent-style-name="standard">
      <style:graphic-properties draw:stroke="none" draw:fill="none"/>
      <style:paragraph-properties fo:margin-top="0.42cm" fo:margin-bottom="0.21cm"/>
      <style:text-properties fo:font-size="18pt" fo:font-weight="bold"/>
    </style:style>
    <style:style style:name="headline2" style:family="graphic" style:parent-style-name="standard">
      <style:graphic-properties draw:stroke="none" draw:fill="none"/>
      <style:paragraph-properties fo:margin-top="0.42cm" fo:margin-bottom="0.21cm"/>
      <style:text-properties fo:font-size="14pt" fo:font-style="italic" fo:font-weight="bold"/>
    </style:style>
    <style:style style:name="measure" style:family="graphic" style:parent-style-name="standard">
      <style:graphic-properties draw:stroke="solid" svg:stroke-color="#000000" draw:marker-start="Arrow" draw:marker-start-width="0.2cm" draw:marker-end="Arrow" draw:marker-end-width="0.2cm" draw:fill="none" draw:show-unit="true"/>
      <style:text-properties fo:font-size="12pt"/>
    </style:style>
    <style:style style:name="Otsikko_20_ja_20_sisältö-background" style:display-name="Otsikko ja sisältö-background" style:family="presentation">
      <style:graphic-properties draw:stroke="none" draw:fill="solid" draw:fill-color="#ffffff"/>
      <style:text-properties style:letter-kerning="true"/>
    </style:style>
    <style:style style:name="Otsikko_20_ja_20_sisältö-backgroundobjects" style:display-name="Otsikko ja sisältö-backgroundobjects" style:family="presentation">
      <style:graphic-properties draw:textarea-horizontal-align="justify" draw:shadow="hidden" draw:shadow-offset-x="0.2cm" draw:shadow-offset-y="0.2cm" draw:shadow-color="#808080"/>
      <style:text-properties style:letter-kerning="true"/>
    </style:style>
    <style:style style:name="Otsikko_20_ja_20_sisältö-notes" style:display-name="Otsikko ja sisältö-notes" style:family="presentation">
      <style:graphic-properties draw:stroke="none" draw:fill="none"/>
      <style:paragraph-properties fo:margin-left="0.6cm" fo:margin-right="0cm" fo:text-indent="-0.6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20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0pt" style:font-style-asian="normal" style:font-weight-asian="normal" style:font-name-complex="Arial1" style:font-family-complex="Arial" style:font-family-generic-complex="system" style:font-pitch-complex="variable" style:font-size-complex="20pt" style:font-style-complex="normal" style:font-weight-complex="normal" style:text-emphasize="none" style:font-relief="none" style:text-overline-style="none" style:text-overline-color="font-color"/>
    </style:style>
    <style:style style:name="Otsikko_20_ja_20_sisältö-outline1" style:display-name="Otsikko ja sisältö-outline1" style:family="presentation">
      <style:graphic-properties draw:stroke="none" draw:fill="none" draw:auto-grow-height="false" draw:fit-to-size="shrink-to-fit" style:shrink-to-fit="true">
        <text:list-style style:name="Otsikko_20_ja_20_sisältö-outline1" style:display-name="Otsikko ja sisältö-outline1">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style:graphic-properties>
      <style:paragraph-properties fo:margin-top="0.5cm" fo:margin-bottom="0cm" fo:line-height="90%" fo:text-align="start" style:punctuation-wrap="hanging"/>
      <style:text-properties fo:font-variant="normal" fo:text-transform="none" fo:color="#000000" style:text-outline="false" style:text-line-through-style="none" style:text-line-through-type="none" style:text-position="0% 100%" style:font-name="Calibri" fo:font-family="Calibri" fo:font-size="2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8pt" style:language-asian="fi" style:country-asian="FI" style:font-style-asian="normal" style:font-weight-asian="normal" style:font-name-complex="Arial1" style:font-family-complex="Arial" style:font-family-generic-complex="system" style:font-pitch-complex="variable" style:font-size-complex="28pt" style:language-complex="fi" style:country-complex="FI" style:font-style-complex="normal" style:font-weight-complex="normal" style:text-emphasize="none" style:font-relief="none" style:text-overline-style="none" style:text-overline-color="font-color" fo:hyphenate="false"/>
    </style:style>
    <style:style style:name="Otsikko_20_ja_20_sisältö-outline2" style:display-name="Otsikko ja sisältö-outline2" style:family="presentation" style:parent-style-name="Otsikko_20_ja_20_sisältö-outline1">
      <style:paragraph-properties fo:margin-top="0.4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20pt" fo:letter-spacing="normal" fo:font-style="normal" style:text-underline-style="none" fo:font-weight="normal" style:font-size-asian="20pt" style:font-style-asian="normal" style:font-weight-asian="normal" style:font-size-complex="20pt" style:font-style-complex="normal" style:font-weight-complex="normal" fo:hyphenate="false"/>
    </style:style>
    <style:style style:name="Otsikko_20_ja_20_sisältö-outline3" style:display-name="Otsikko ja sisältö-outline3" style:family="presentation" style:parent-style-name="Otsikko_20_ja_20_sisältö-outline2">
      <style:paragraph-properties fo:margin-top="0.3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Otsikko_20_ja_20_sisältö-outline4" style:display-name="Otsikko ja sisältö-outline4" style:family="presentation" style:parent-style-name="Otsikko_20_ja_20_sisältö-outline3">
      <style:paragraph-properties fo:margin-top="0.2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Otsikko_20_ja_20_sisältö-outline5" style:display-name="Otsikko ja sisältö-outline5" style:family="presentation" style:parent-style-name="Otsikko_20_ja_20_sisältö-outline4">
      <style:paragraph-properties fo:margin-top="0.1cm" fo:margin-bottom="0cm"/>
      <style:text-properties fo:font-size="20pt" style:font-size-asian="20pt" style:font-size-complex="20pt"/>
    </style:style>
    <style:style style:name="Otsikko_20_ja_20_sisältö-outline6" style:display-name="Otsikko ja sisältö-outline6" style:family="presentation" style:parent-style-name="Otsikko_20_ja_20_sisältö-outline5">
      <style:paragraph-properties fo:margin-top="0.1cm" fo:margin-bottom="0cm"/>
      <style:text-properties fo:font-size="20pt" style:font-size-asian="20pt" style:font-size-complex="20pt"/>
    </style:style>
    <style:style style:name="Otsikko_20_ja_20_sisältö-outline7" style:display-name="Otsikko ja sisältö-outline7" style:family="presentation" style:parent-style-name="Otsikko_20_ja_20_sisältö-outline6">
      <style:paragraph-properties fo:margin-top="0.1cm" fo:margin-bottom="0cm"/>
      <style:text-properties fo:font-size="20pt" style:font-size-asian="20pt" style:font-size-complex="20pt"/>
    </style:style>
    <style:style style:name="Otsikko_20_ja_20_sisältö-outline8" style:display-name="Otsikko ja sisältö-outline8" style:family="presentation" style:parent-style-name="Otsikko_20_ja_20_sisältö-outline7">
      <style:paragraph-properties fo:margin-top="0.1cm" fo:margin-bottom="0cm"/>
      <style:text-properties fo:font-size="20pt" style:font-size-asian="20pt" style:font-size-complex="20pt"/>
    </style:style>
    <style:style style:name="Otsikko_20_ja_20_sisältö-outline9" style:display-name="Otsikko ja sisältö-outline9" style:family="presentation" style:parent-style-name="Otsikko_20_ja_20_sisältö-outline8">
      <style:paragraph-properties fo:margin-top="0.1cm" fo:margin-bottom="0cm"/>
      <style:text-properties fo:font-size="20pt" style:font-size-asian="20pt" style:font-size-complex="20pt"/>
    </style:style>
    <style:style style:name="Otsikko_20_ja_20_sisältö-subtitle" style:display-name="Otsikko ja sisältö-subtitle" style:family="presentation">
      <style:graphic-properties draw:stroke="none" draw:fill="none" draw:textarea-vertical-align="middle">
        <text:list-style style:name="Otsikko_20_ja_20_sisältö-subtitle" style:display-name="Otsikko ja sisältö-sub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margin-left="0cm" fo:margin-right="0cm" fo:text-align="center" fo:text-indent="0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32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32pt" style:font-style-asian="normal" style:font-weight-asian="normal" style:font-name-complex="Arial1" style:font-family-complex="Arial" style:font-family-generic-complex="system" style:font-pitch-complex="variable" style:font-size-complex="32pt" style:font-style-complex="normal" style:font-weight-complex="normal" style:text-emphasize="none" style:font-relief="none" style:text-overline-style="none" style:text-overline-color="font-color"/>
    </style:style>
    <style:style style:name="Otsikko_20_ja_20_sisältö-title" style:display-name="Otsikko ja sisältö-title" style:family="presentation">
      <style:graphic-properties draw:stroke="none" draw:fill="none" draw:textarea-vertical-align="middle">
        <text:list-style style:name="Otsikko_20_ja_20_sisältö-title" style:display-name="Otsikko ja sisältö-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line-height="100%" fo:text-align="start" style:punctuation-wrap="hanging"/>
      <style:text-properties fo:font-variant="normal" fo:text-transform="none" fo:color="#000000" style:text-outline="false" style:text-line-through-style="none" style:text-line-through-type="none" style:text-position="0% 100%" style:font-name="Calibri" fo:font-family="Calibri" fo:font-size="1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18pt" style:language-asian="fi" style:country-asian="FI" style:font-style-asian="normal" style:font-weight-asian="normal" style:font-name-complex="Arial1" style:font-family-complex="Arial" style:font-family-generic-complex="system" style:font-pitch-complex="variable" style:font-size-complex="18pt" style:language-complex="fi" style:country-complex="FI" style:font-style-complex="normal" style:font-weight-complex="normal" style:text-emphasize="none" style:font-relief="none" style:text-overline-style="none" style:text-overline-color="font-color" fo:hyphenate="false"/>
    </style:style>
    <style:style style:name="Otsikkodia-background" style:family="presentation">
      <style:graphic-properties draw:stroke="none" draw:fill="solid" draw:fill-color="#ffffff"/>
      <style:text-properties style:letter-kerning="true"/>
    </style:style>
    <style:style style:name="Otsikkodia-backgroundobjects" style:family="presentation">
      <style:graphic-properties draw:textarea-horizontal-align="justify" draw:shadow="hidden" draw:shadow-offset-x="0.2cm" draw:shadow-offset-y="0.2cm" draw:shadow-color="#808080"/>
      <style:text-properties style:letter-kerning="true"/>
    </style:style>
    <style:style style:name="Otsikkodia-notes" style:family="presentation">
      <style:graphic-properties draw:stroke="none" draw:fill="none"/>
      <style:paragraph-properties fo:margin-left="0.6cm" fo:margin-right="0cm" fo:text-indent="-0.6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20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0pt" style:font-style-asian="normal" style:font-weight-asian="normal" style:font-name-complex="Arial1" style:font-family-complex="Arial" style:font-family-generic-complex="system" style:font-pitch-complex="variable" style:font-size-complex="20pt" style:font-style-complex="normal" style:font-weight-complex="normal" style:text-emphasize="none" style:font-relief="none" style:text-overline-style="none" style:text-overline-color="font-color"/>
    </style:style>
    <style:style style:name="Otsikkodia-outline1" style:family="presentation">
      <style:graphic-properties draw:stroke="none" draw:fill="none" draw:auto-grow-height="false" draw:fit-to-size="shrink-to-fit" style:shrink-to-fit="true">
        <text:list-style style:name="Otsikkodia-outline1">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style:graphic-properties>
      <style:paragraph-properties fo:margin-top="0.5cm" fo:margin-bottom="0cm" fo:line-height="90%" fo:text-align="start" style:punctuation-wrap="hanging"/>
      <style:text-properties fo:font-variant="normal" fo:text-transform="none" fo:color="#000000" style:text-outline="false" style:text-line-through-style="none" style:text-line-through-type="none" style:text-position="0% 100%" style:font-name="Calibri" fo:font-family="Calibri" fo:font-size="2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8pt" style:language-asian="fi" style:country-asian="FI" style:font-style-asian="normal" style:font-weight-asian="normal" style:font-name-complex="Arial1" style:font-family-complex="Arial" style:font-family-generic-complex="system" style:font-pitch-complex="variable" style:font-size-complex="28pt" style:language-complex="fi" style:country-complex="FI" style:font-style-complex="normal" style:font-weight-complex="normal" style:text-emphasize="none" style:font-relief="none" style:text-overline-style="none" style:text-overline-color="font-color" fo:hyphenate="false"/>
    </style:style>
    <style:style style:name="Otsikkodia-outline2" style:family="presentation" style:parent-style-name="Otsikkodia-outline1">
      <style:paragraph-properties fo:margin-top="0.4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20pt" fo:letter-spacing="normal" fo:font-style="normal" style:text-underline-style="none" fo:font-weight="normal" style:font-size-asian="20pt" style:font-style-asian="normal" style:font-weight-asian="normal" style:font-size-complex="20pt" style:font-style-complex="normal" style:font-weight-complex="normal" fo:hyphenate="false"/>
    </style:style>
    <style:style style:name="Otsikkodia-outline3" style:family="presentation" style:parent-style-name="Otsikkodia-outline2">
      <style:paragraph-properties fo:margin-top="0.3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Otsikkodia-outline4" style:family="presentation" style:parent-style-name="Otsikkodia-outline3">
      <style:paragraph-properties fo:margin-top="0.2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Otsikkodia-outline5" style:family="presentation" style:parent-style-name="Otsikkodia-outline4">
      <style:paragraph-properties fo:margin-top="0.1cm" fo:margin-bottom="0cm"/>
      <style:text-properties fo:font-size="20pt" style:font-size-asian="20pt" style:font-size-complex="20pt"/>
    </style:style>
    <style:style style:name="Otsikkodia-outline6" style:family="presentation" style:parent-style-name="Otsikkodia-outline5">
      <style:paragraph-properties fo:margin-top="0.1cm" fo:margin-bottom="0cm"/>
      <style:text-properties fo:font-size="20pt" style:font-size-asian="20pt" style:font-size-complex="20pt"/>
    </style:style>
    <style:style style:name="Otsikkodia-outline7" style:family="presentation" style:parent-style-name="Otsikkodia-outline6">
      <style:paragraph-properties fo:margin-top="0.1cm" fo:margin-bottom="0cm"/>
      <style:text-properties fo:font-size="20pt" style:font-size-asian="20pt" style:font-size-complex="20pt"/>
    </style:style>
    <style:style style:name="Otsikkodia-outline8" style:family="presentation" style:parent-style-name="Otsikkodia-outline7">
      <style:paragraph-properties fo:margin-top="0.1cm" fo:margin-bottom="0cm"/>
      <style:text-properties fo:font-size="20pt" style:font-size-asian="20pt" style:font-size-complex="20pt"/>
    </style:style>
    <style:style style:name="Otsikkodia-outline9" style:family="presentation" style:parent-style-name="Otsikkodia-outline8">
      <style:paragraph-properties fo:margin-top="0.1cm" fo:margin-bottom="0cm"/>
      <style:text-properties fo:font-size="20pt" style:font-size-asian="20pt" style:font-size-complex="20pt"/>
    </style:style>
    <style:style style:name="Otsikkodia-subtitle" style:family="presentation">
      <style:graphic-properties draw:stroke="none" draw:fill="none" draw:textarea-vertical-align="middle">
        <text:list-style style:name="Otsikkodia-sub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margin-left="0cm" fo:margin-right="0cm" fo:text-align="center" fo:text-indent="0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32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32pt" style:font-style-asian="normal" style:font-weight-asian="normal" style:font-name-complex="Arial1" style:font-family-complex="Arial" style:font-family-generic-complex="system" style:font-pitch-complex="variable" style:font-size-complex="32pt" style:font-style-complex="normal" style:font-weight-complex="normal" style:text-emphasize="none" style:font-relief="none" style:text-overline-style="none" style:text-overline-color="font-color"/>
    </style:style>
    <style:style style:name="Otsikkodia-title" style:family="presentation">
      <style:graphic-properties draw:stroke="none" draw:fill="none" draw:textarea-vertical-align="middle">
        <text:list-style style:name="Otsikkodia-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line-height="100%" fo:text-align="start" style:punctuation-wrap="hanging"/>
      <style:text-properties fo:font-variant="normal" fo:text-transform="none" fo:color="#000000" style:text-outline="false" style:text-line-through-style="none" style:text-line-through-type="none" style:text-position="0% 100%" style:font-name="Calibri" fo:font-family="Calibri" fo:font-size="1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18pt" style:language-asian="fi" style:country-asian="FI" style:font-style-asian="normal" style:font-weight-asian="normal" style:font-name-complex="Arial1" style:font-family-complex="Arial" style:font-family-generic-complex="system" style:font-pitch-complex="variable" style:font-size-complex="18pt" style:language-complex="fi" style:country-complex="FI" style:font-style-complex="normal" style:font-weight-complex="normal" style:text-emphasize="none" style:font-relief="none" style:text-overline-style="none" style:text-overline-color="font-color" fo:hyphenate="false"/>
    </style:style>
    <style:style style:name="Title_20_and_20_Content-background" style:display-name="Title and Content-background" style:family="presentation">
      <style:graphic-properties draw:stroke="none" draw:fill="solid" draw:fill-color="#ffffff"/>
      <style:text-properties style:letter-kerning="true"/>
    </style:style>
    <style:style style:name="Title_20_and_20_Content-backgroundobjects" style:display-name="Title and Content-backgroundobjects" style:family="presentation">
      <style:graphic-properties draw:textarea-horizontal-align="justify" draw:shadow="hidden" draw:shadow-offset-x="0.2cm" draw:shadow-offset-y="0.2cm" draw:shadow-color="#808080"/>
      <style:text-properties style:letter-kerning="true"/>
    </style:style>
    <style:style style:name="Title_20_and_20_Content-notes" style:display-name="Title and Content-notes" style:family="presentation">
      <style:graphic-properties draw:stroke="none" draw:fill="none"/>
      <style:paragraph-properties fo:margin-left="0.6cm" fo:margin-right="0cm" fo:text-indent="-0.6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20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0pt" style:font-style-asian="normal" style:font-weight-asian="normal" style:font-name-complex="Arial1" style:font-family-complex="Arial" style:font-family-generic-complex="system" style:font-pitch-complex="variable" style:font-size-complex="20pt" style:font-style-complex="normal" style:font-weight-complex="normal" style:text-emphasize="none" style:font-relief="none" style:text-overline-style="none" style:text-overline-color="font-color"/>
    </style:style>
    <style:style style:name="Title_20_and_20_Content-outline1" style:display-name="Title and Content-outline1" style:family="presentation">
      <style:graphic-properties draw:stroke="none" draw:fill="none" draw:auto-grow-height="false" draw:fit-to-size="shrink-to-fit" style:shrink-to-fit="true">
        <text:list-style style:name="Title_20_and_20_Content-outline1" style:display-name="Title and Content-outline1">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style:graphic-properties>
      <style:paragraph-properties fo:margin-top="0.5cm" fo:margin-bottom="0cm" fo:line-height="100%" fo:text-align="start" style:punctuation-wrap="hanging"/>
      <style:text-properties fo:font-variant="normal" fo:text-transform="none" fo:color="#000000" style:text-outline="false" style:text-line-through-style="none" style:text-line-through-type="none" style:text-position="0% 100%" style:font-name="Calibri" fo:font-family="Calibri" fo:font-size="32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32pt" style:language-asian="fi" style:country-asian="FI" style:font-style-asian="normal" style:font-weight-asian="normal" style:font-name-complex="Arial1" style:font-family-complex="Arial" style:font-family-generic-complex="system" style:font-pitch-complex="variable" style:font-size-complex="32pt" style:language-complex="fi" style:country-complex="FI" style:font-style-complex="normal" style:font-weight-complex="normal" style:text-emphasize="none" style:font-relief="none" style:text-overline-style="none" style:text-overline-color="font-color" fo:hyphenate="false"/>
    </style:style>
    <style:style style:name="Title_20_and_20_Content-outline2" style:display-name="Title and Content-outline2" style:family="presentation" style:parent-style-name="Title_20_and_20_Content-outline1">
      <style:paragraph-properties fo:margin-top="0.4cm" fo:margin-bottom="0cm" fo:line-height="100%" fo:text-align="start" style:punctuation-wrap="hanging"/>
      <style:text-properties fo:font-variant="normal" fo:text-transform="none" fo:color="#000000" style:text-line-through-style="none" style:text-line-through-type="none" style:text-position="0% 100%" style:font-name="Calibri" fo:font-family="Calibri" fo:font-size="24pt" fo:letter-spacing="normal" fo:font-style="normal" style:text-underline-style="none" fo:font-weight="normal" style:font-size-asian="24pt" style:font-style-asian="normal" style:font-weight-asian="normal" style:font-size-complex="24pt" style:font-style-complex="normal" style:font-weight-complex="normal" fo:hyphenate="false"/>
    </style:style>
    <style:style style:name="Title_20_and_20_Content-outline3" style:display-name="Title and Content-outline3" style:family="presentation" style:parent-style-name="Title_20_and_20_Content-outline2">
      <style:paragraph-properties fo:margin-top="0.3cm" fo:margin-bottom="0cm" fo:line-height="100%" fo:text-align="start" style:punctuation-wrap="hanging"/>
      <style:text-properties fo:font-variant="normal" fo:text-transform="none" fo:color="#000000" style:text-line-through-style="none" style:text-line-through-type="none" style:text-position="0% 100%" style:font-name="Calibri" fo:font-family="Calibri" fo:font-size="20pt" fo:letter-spacing="normal" fo:font-style="normal" style:text-underline-style="none" fo:font-weight="normal" style:font-size-asian="20pt" style:font-style-asian="normal" style:font-weight-asian="normal" style:font-size-complex="20pt" style:font-style-complex="normal" style:font-weight-complex="normal" fo:hyphenate="false"/>
    </style:style>
    <style:style style:name="Title_20_and_20_Content-outline4" style:display-name="Title and Content-outline4" style:family="presentation" style:parent-style-name="Title_20_and_20_Content-outline3">
      <style:paragraph-properties fo:margin-top="0.2cm" fo:margin-bottom="0cm" fo:line-height="100%" fo:text-align="start" style:punctuation-wrap="hanging"/>
      <style:text-properties fo:font-variant="normal" fo:text-transform="none" fo:color="#000000" style:text-line-through-style="none" style:text-line-through-type="none" style:text-position="0% 100%" style:font-name="Calibri" fo:font-family="Calibri" fo:font-size="20pt" fo:letter-spacing="normal" fo:font-style="normal" style:text-underline-style="none" fo:font-weight="normal" style:font-size-asian="20pt" style:font-style-asian="normal" style:font-weight-asian="normal" style:font-size-complex="20pt" style:font-style-complex="normal" style:font-weight-complex="normal" fo:hyphenate="false"/>
    </style:style>
    <style:style style:name="Title_20_and_20_Content-outline5" style:display-name="Title and Content-outline5" style:family="presentation" style:parent-style-name="Title_20_and_20_Content-outline4">
      <style:paragraph-properties fo:margin-top="0.1cm" fo:margin-bottom="0cm"/>
      <style:text-properties fo:font-size="20pt" style:font-size-asian="20pt" style:font-size-complex="20pt"/>
    </style:style>
    <style:style style:name="Title_20_and_20_Content-outline6" style:display-name="Title and Content-outline6" style:family="presentation" style:parent-style-name="Title_20_and_20_Content-outline5">
      <style:paragraph-properties fo:margin-top="0.1cm" fo:margin-bottom="0cm"/>
      <style:text-properties fo:font-size="20pt" style:font-size-asian="20pt" style:font-size-complex="20pt"/>
    </style:style>
    <style:style style:name="Title_20_and_20_Content-outline7" style:display-name="Title and Content-outline7" style:family="presentation" style:parent-style-name="Title_20_and_20_Content-outline6">
      <style:paragraph-properties fo:margin-top="0.1cm" fo:margin-bottom="0cm"/>
      <style:text-properties fo:font-size="20pt" style:font-size-asian="20pt" style:font-size-complex="20pt"/>
    </style:style>
    <style:style style:name="Title_20_and_20_Content-outline8" style:display-name="Title and Content-outline8" style:family="presentation" style:parent-style-name="Title_20_and_20_Content-outline7">
      <style:paragraph-properties fo:margin-top="0.1cm" fo:margin-bottom="0cm"/>
      <style:text-properties fo:font-size="20pt" style:font-size-asian="20pt" style:font-size-complex="20pt"/>
    </style:style>
    <style:style style:name="Title_20_and_20_Content-outline9" style:display-name="Title and Content-outline9" style:family="presentation" style:parent-style-name="Title_20_and_20_Content-outline8">
      <style:paragraph-properties fo:margin-top="0.1cm" fo:margin-bottom="0cm"/>
      <style:text-properties fo:font-size="20pt" style:font-size-asian="20pt" style:font-size-complex="20pt"/>
    </style:style>
    <style:style style:name="Title_20_and_20_Content-subtitle" style:display-name="Title and Content-subtitle" style:family="presentation">
      <style:graphic-properties draw:stroke="none" draw:fill="none" draw:textarea-vertical-align="middle">
        <text:list-style style:name="Title_20_and_20_Content-subtitle" style:display-name="Title and Content-sub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margin-left="0cm" fo:margin-right="0cm" fo:text-align="center" fo:text-indent="0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32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32pt" style:font-style-asian="normal" style:font-weight-asian="normal" style:font-name-complex="Arial1" style:font-family-complex="Arial" style:font-family-generic-complex="system" style:font-pitch-complex="variable" style:font-size-complex="32pt" style:font-style-complex="normal" style:font-weight-complex="normal" style:text-emphasize="none" style:font-relief="none" style:text-overline-style="none" style:text-overline-color="font-color"/>
    </style:style>
    <style:style style:name="Title_20_and_20_Content-title" style:display-name="Title and Content-title" style:family="presentation">
      <style:graphic-properties draw:stroke="none" draw:fill="none" draw:textarea-vertical-align="middle">
        <text:list-style style:name="Title_20_and_20_Content-title" style:display-name="Title and Content-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line-height="100%" fo:text-align="start" style:punctuation-wrap="hanging"/>
      <style:text-properties fo:font-variant="normal" fo:text-transform="none" fo:color="#000000" style:text-outline="false" style:text-line-through-style="none" style:text-line-through-type="none" style:text-position="0% 100%" style:font-name="Calibri" fo:font-family="Calibri" fo:font-size="1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18pt" style:language-asian="fi" style:country-asian="FI" style:font-style-asian="normal" style:font-weight-asian="normal" style:font-name-complex="Arial1" style:font-family-complex="Arial" style:font-family-generic-complex="system" style:font-pitch-complex="variable" style:font-size-complex="18pt" style:language-complex="fi" style:country-complex="FI" style:font-style-complex="normal" style:font-weight-complex="normal" style:text-emphasize="none" style:font-relief="none" style:text-overline-style="none" style:text-overline-color="font-color" fo:hyphenate="false"/>
    </style:style>
    <style:style style:name="Default-background" style:family="presentation">
      <style:graphic-properties draw:stroke="none" draw:fill="solid" draw:fill-color="#ffffff"/>
      <style:text-properties style:letter-kerning="true"/>
    </style:style>
    <style:style style:name="Default-backgroundobjects" style:family="presentation">
      <style:graphic-properties draw:textarea-horizontal-align="justify" draw:shadow="hidden" draw:shadow-offset-x="0.2cm" draw:shadow-offset-y="0.2cm" draw:shadow-color="#808080"/>
      <style:text-properties style:letter-kerning="true"/>
    </style:style>
    <style:style style:name="Default-notes" style:family="presentation">
      <style:graphic-properties draw:stroke="none" draw:fill="none"/>
      <style:paragraph-properties fo:margin-left="0.6cm" fo:margin-right="0cm" fo:text-indent="-0.6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20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0pt" style:font-style-asian="normal" style:font-weight-asian="normal" style:font-name-complex="Arial1" style:font-family-complex="Arial" style:font-family-generic-complex="system" style:font-pitch-complex="variable" style:font-size-complex="20pt" style:font-style-complex="normal" style:font-weight-complex="normal" style:text-emphasize="none" style:font-relief="none" style:text-overline-style="none" style:text-overline-color="font-color"/>
    </style:style>
    <style:style style:name="Default-outline1" style:family="presentation">
      <style:graphic-properties draw:stroke="none" draw:fill="none" draw:auto-grow-height="false" draw:fit-to-size="shrink-to-fit" style:shrink-to-fit="true">
        <text:list-style style:name="Default-outline1">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style:graphic-properties>
      <style:paragraph-properties fo:margin-top="0.5cm" fo:margin-bottom="0cm" fo:line-height="90%" fo:text-align="start" style:punctuation-wrap="hanging"/>
      <style:text-properties fo:font-variant="normal" fo:text-transform="none" fo:color="#000000" style:text-outline="false" style:text-line-through-style="none" style:text-line-through-type="none" style:text-position="0% 100%" style:font-name="Calibri" fo:font-family="Calibri" fo:font-size="2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8pt" style:language-asian="fi" style:country-asian="FI" style:font-style-asian="normal" style:font-weight-asian="normal" style:font-name-complex="Arial1" style:font-family-complex="Arial" style:font-family-generic-complex="system" style:font-pitch-complex="variable" style:font-size-complex="28pt" style:language-complex="fi" style:country-complex="FI" style:font-style-complex="normal" style:font-weight-complex="normal" style:text-emphasize="none" style:font-relief="none" style:text-overline-style="none" style:text-overline-color="font-color" fo:hyphenate="false"/>
    </style:style>
    <style:style style:name="Default-outline2" style:family="presentation" style:parent-style-name="Default-outline1">
      <style:paragraph-properties fo:margin-top="0.4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20pt" fo:letter-spacing="normal" fo:font-style="normal" style:text-underline-style="none" fo:font-weight="normal" style:font-size-asian="20pt" style:font-style-asian="normal" style:font-weight-asian="normal" style:font-size-complex="20pt" style:font-style-complex="normal" style:font-weight-complex="normal" fo:hyphenate="false"/>
    </style:style>
    <style:style style:name="Default-outline3" style:family="presentation" style:parent-style-name="Default-outline2">
      <style:paragraph-properties fo:margin-top="0.3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Default-outline4" style:family="presentation" style:parent-style-name="Default-outline3">
      <style:paragraph-properties fo:margin-top="0.2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Default-outline5" style:family="presentation" style:parent-style-name="Default-outline4">
      <style:paragraph-properties fo:margin-top="0.1cm" fo:margin-bottom="0cm"/>
      <style:text-properties fo:font-size="20pt" style:font-size-asian="20pt" style:font-size-complex="20pt"/>
    </style:style>
    <style:style style:name="Default-outline6" style:family="presentation" style:parent-style-name="Default-outline5">
      <style:paragraph-properties fo:margin-top="0.1cm" fo:margin-bottom="0cm"/>
      <style:text-properties fo:font-size="20pt" style:font-size-asian="20pt" style:font-size-complex="20pt"/>
    </style:style>
    <style:style style:name="Default-outline7" style:family="presentation" style:parent-style-name="Default-outline6">
      <style:paragraph-properties fo:margin-top="0.1cm" fo:margin-bottom="0cm"/>
      <style:text-properties fo:font-size="20pt" style:font-size-asian="20pt" style:font-size-complex="20pt"/>
    </style:style>
    <style:style style:name="Default-outline8" style:family="presentation" style:parent-style-name="Default-outline7">
      <style:paragraph-properties fo:margin-top="0.1cm" fo:margin-bottom="0cm"/>
      <style:text-properties fo:font-size="20pt" style:font-size-asian="20pt" style:font-size-complex="20pt"/>
    </style:style>
    <style:style style:name="Default-outline9" style:family="presentation" style:parent-style-name="Default-outline8">
      <style:paragraph-properties fo:margin-top="0.1cm" fo:margin-bottom="0cm"/>
      <style:text-properties fo:font-size="20pt" style:font-size-asian="20pt" style:font-size-complex="20pt"/>
    </style:style>
    <style:style style:name="Default-subtitle" style:family="presentation">
      <style:graphic-properties draw:stroke="none" draw:fill="none" draw:textarea-vertical-align="middle">
        <text:list-style style:name="Default-sub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margin-left="0cm" fo:margin-right="0cm" fo:text-align="center" fo:text-indent="0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32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32pt" style:font-style-asian="normal" style:font-weight-asian="normal" style:font-name-complex="Arial1" style:font-family-complex="Arial" style:font-family-generic-complex="system" style:font-pitch-complex="variable" style:font-size-complex="32pt" style:font-style-complex="normal" style:font-weight-complex="normal" style:text-emphasize="none" style:font-relief="none" style:text-overline-style="none" style:text-overline-color="font-color"/>
    </style:style>
    <style:style style:name="Default-title" style:family="presentation">
      <style:graphic-properties draw:stroke="none" draw:fill="none" draw:textarea-vertical-align="middle">
        <text:list-style style:name="Default-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line-height="100%" fo:text-align="start" style:punctuation-wrap="hanging"/>
      <style:text-properties fo:font-variant="normal" fo:text-transform="none" fo:color="#000000" style:text-outline="false" style:text-line-through-style="none" style:text-line-through-type="none" style:text-position="0% 100%" style:font-name="Calibri" fo:font-family="Calibri" fo:font-size="1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18pt" style:language-asian="fi" style:country-asian="FI" style:font-style-asian="normal" style:font-weight-asian="normal" style:font-name-complex="Arial1" style:font-family-complex="Arial" style:font-family-generic-complex="system" style:font-pitch-complex="variable" style:font-size-complex="18pt" style:language-complex="fi" style:country-complex="FI" style:font-style-complex="normal" style:font-weight-complex="normal" style:text-emphasize="none" style:font-relief="none" style:text-overline-style="none" style:text-overline-color="font-color" fo:hyphenate="false"/>
    </style:style>
    <style:style style:name="Default_20_1-background" style:display-name="Default 1-background" style:family="presentation">
      <style:graphic-properties draw:stroke="none" draw:fill="solid" draw:fill-color="#ffffff"/>
      <style:text-properties style:letter-kerning="true"/>
    </style:style>
    <style:style style:name="Default_20_1-backgroundobjects" style:display-name="Default 1-backgroundobjects" style:family="presentation">
      <style:graphic-properties draw:textarea-horizontal-align="justify" draw:shadow="hidden" draw:shadow-offset-x="0.2cm" draw:shadow-offset-y="0.2cm" draw:shadow-color="#808080"/>
      <style:text-properties style:letter-kerning="true"/>
    </style:style>
    <style:style style:name="Default_20_1-notes" style:display-name="Default 1-notes" style:family="presentation">
      <style:graphic-properties draw:stroke="none" draw:fill="none"/>
      <style:paragraph-properties fo:margin-left="0.6cm" fo:margin-right="0cm" fo:text-indent="-0.6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20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0pt" style:font-style-asian="normal" style:font-weight-asian="normal" style:font-name-complex="Arial1" style:font-family-complex="Arial" style:font-family-generic-complex="system" style:font-pitch-complex="variable" style:font-size-complex="20pt" style:font-style-complex="normal" style:font-weight-complex="normal" style:text-emphasize="none" style:font-relief="none" style:text-overline-style="none" style:text-overline-color="font-color"/>
    </style:style>
    <style:style style:name="Default_20_1-outline1" style:display-name="Default 1-outline1" style:family="presentation">
      <style:graphic-properties draw:stroke="none" draw:fill="none" draw:auto-grow-height="false" draw:fit-to-size="shrink-to-fit" style:shrink-to-fit="true">
        <text:list-style style:name="Default_20_1-outline1" style:display-name="Default 1-outline1">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style:graphic-properties>
      <style:paragraph-properties fo:margin-top="0.5cm" fo:margin-bottom="0cm" fo:line-height="90%" fo:text-align="start" style:punctuation-wrap="hanging"/>
      <style:text-properties fo:font-variant="normal" fo:text-transform="none" fo:color="#000000" style:text-outline="false" style:text-line-through-style="none" style:text-line-through-type="none" style:text-position="0% 100%" style:font-name="Calibri" fo:font-family="Calibri" fo:font-size="2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8pt" style:language-asian="fi" style:country-asian="FI" style:font-style-asian="normal" style:font-weight-asian="normal" style:font-name-complex="Arial1" style:font-family-complex="Arial" style:font-family-generic-complex="system" style:font-pitch-complex="variable" style:font-size-complex="28pt" style:language-complex="fi" style:country-complex="FI" style:font-style-complex="normal" style:font-weight-complex="normal" style:text-emphasize="none" style:font-relief="none" style:text-overline-style="none" style:text-overline-color="font-color" fo:hyphenate="false"/>
    </style:style>
    <style:style style:name="Default_20_1-outline2" style:display-name="Default 1-outline2" style:family="presentation" style:parent-style-name="Default_20_1-outline1">
      <style:paragraph-properties fo:margin-top="0.4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20pt" fo:letter-spacing="normal" fo:font-style="normal" style:text-underline-style="none" fo:font-weight="normal" style:font-size-asian="20pt" style:font-style-asian="normal" style:font-weight-asian="normal" style:font-size-complex="20pt" style:font-style-complex="normal" style:font-weight-complex="normal" fo:hyphenate="false"/>
    </style:style>
    <style:style style:name="Default_20_1-outline3" style:display-name="Default 1-outline3" style:family="presentation" style:parent-style-name="Default_20_1-outline2">
      <style:paragraph-properties fo:margin-top="0.3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Default_20_1-outline4" style:display-name="Default 1-outline4" style:family="presentation" style:parent-style-name="Default_20_1-outline3">
      <style:paragraph-properties fo:margin-top="0.2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Default_20_1-outline5" style:display-name="Default 1-outline5" style:family="presentation" style:parent-style-name="Default_20_1-outline4">
      <style:paragraph-properties fo:margin-top="0.1cm" fo:margin-bottom="0cm"/>
      <style:text-properties fo:font-size="20pt" style:font-size-asian="20pt" style:font-size-complex="20pt"/>
    </style:style>
    <style:style style:name="Default_20_1-outline6" style:display-name="Default 1-outline6" style:family="presentation" style:parent-style-name="Default_20_1-outline5">
      <style:paragraph-properties fo:margin-top="0.1cm" fo:margin-bottom="0cm"/>
      <style:text-properties fo:font-size="20pt" style:font-size-asian="20pt" style:font-size-complex="20pt"/>
    </style:style>
    <style:style style:name="Default_20_1-outline7" style:display-name="Default 1-outline7" style:family="presentation" style:parent-style-name="Default_20_1-outline6">
      <style:paragraph-properties fo:margin-top="0.1cm" fo:margin-bottom="0cm"/>
      <style:text-properties fo:font-size="20pt" style:font-size-asian="20pt" style:font-size-complex="20pt"/>
    </style:style>
    <style:style style:name="Default_20_1-outline8" style:display-name="Default 1-outline8" style:family="presentation" style:parent-style-name="Default_20_1-outline7">
      <style:paragraph-properties fo:margin-top="0.1cm" fo:margin-bottom="0cm"/>
      <style:text-properties fo:font-size="20pt" style:font-size-asian="20pt" style:font-size-complex="20pt"/>
    </style:style>
    <style:style style:name="Default_20_1-outline9" style:display-name="Default 1-outline9" style:family="presentation" style:parent-style-name="Default_20_1-outline8">
      <style:paragraph-properties fo:margin-top="0.1cm" fo:margin-bottom="0cm"/>
      <style:text-properties fo:font-size="20pt" style:font-size-asian="20pt" style:font-size-complex="20pt"/>
    </style:style>
    <style:style style:name="Default_20_1-subtitle" style:display-name="Default 1-subtitle" style:family="presentation">
      <style:graphic-properties draw:stroke="none" draw:fill="none" draw:textarea-vertical-align="middle">
        <text:list-style style:name="Default_20_1-subtitle" style:display-name="Default 1-sub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margin-left="0cm" fo:margin-right="0cm" fo:text-align="center" fo:text-indent="0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32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32pt" style:font-style-asian="normal" style:font-weight-asian="normal" style:font-name-complex="Arial1" style:font-family-complex="Arial" style:font-family-generic-complex="system" style:font-pitch-complex="variable" style:font-size-complex="32pt" style:font-style-complex="normal" style:font-weight-complex="normal" style:text-emphasize="none" style:font-relief="none" style:text-overline-style="none" style:text-overline-color="font-color"/>
    </style:style>
    <style:style style:name="Default_20_1-title" style:display-name="Default 1-title" style:family="presentation">
      <style:graphic-properties draw:stroke="none" draw:fill="none" draw:textarea-vertical-align="middle">
        <text:list-style style:name="Default_20_1-title" style:display-name="Default 1-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line-height="100%" fo:text-align="start" style:punctuation-wrap="hanging"/>
      <style:text-properties fo:font-variant="normal" fo:text-transform="none" fo:color="#000000" style:text-outline="false" style:text-line-through-style="none" style:text-line-through-type="none" style:text-position="0% 100%" style:font-name="Calibri" fo:font-family="Calibri" fo:font-size="1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18pt" style:language-asian="fi" style:country-asian="FI" style:font-style-asian="normal" style:font-weight-asian="normal" style:font-name-complex="Arial1" style:font-family-complex="Arial" style:font-family-generic-complex="system" style:font-pitch-complex="variable" style:font-size-complex="18pt" style:language-complex="fi" style:country-complex="FI" style:font-style-complex="normal" style:font-weight-complex="normal" style:text-emphasize="none" style:font-relief="none" style:text-overline-style="none" style:text-overline-color="font-color" fo:hyphenate="false"/>
    </style:style>
    <style:style style:name="Tyhjä-background" style:family="presentation">
      <style:graphic-properties draw:stroke="none" draw:fill="solid" draw:fill-color="#ffffff"/>
      <style:text-properties style:letter-kerning="true"/>
    </style:style>
    <style:style style:name="Tyhjä-backgroundobjects" style:family="presentation">
      <style:graphic-properties draw:textarea-horizontal-align="justify" draw:shadow="hidden" draw:shadow-offset-x="0.2cm" draw:shadow-offset-y="0.2cm" draw:shadow-color="#808080"/>
      <style:text-properties style:letter-kerning="true"/>
    </style:style>
    <style:style style:name="Tyhjä-notes" style:family="presentation">
      <style:graphic-properties draw:stroke="none" draw:fill="none"/>
      <style:paragraph-properties fo:margin-left="0.6cm" fo:margin-right="0cm" fo:text-indent="-0.6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20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0pt" style:font-style-asian="normal" style:font-weight-asian="normal" style:font-name-complex="Arial1" style:font-family-complex="Arial" style:font-family-generic-complex="system" style:font-pitch-complex="variable" style:font-size-complex="20pt" style:font-style-complex="normal" style:font-weight-complex="normal" style:text-emphasize="none" style:font-relief="none" style:text-overline-style="none" style:text-overline-color="font-color"/>
    </style:style>
    <style:style style:name="Tyhjä-outline1" style:family="presentation">
      <style:graphic-properties draw:stroke="none" draw:fill="none" draw:auto-grow-height="false" draw:fit-to-size="shrink-to-fit" style:shrink-to-fit="true">
        <text:list-style style:name="Tyhjä-outline1">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style:graphic-properties>
      <style:paragraph-properties fo:margin-top="0.5cm" fo:margin-bottom="0cm" fo:line-height="90%" fo:text-align="start" style:punctuation-wrap="hanging"/>
      <style:text-properties fo:font-variant="normal" fo:text-transform="none" fo:color="#182644" style:text-outline="false" style:text-line-through-style="none" style:text-line-through-type="none" style:text-position="0% 100%" style:font-name="Arial" fo:font-family="Arial" fo:font-size="24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4pt" style:language-asian="fi" style:country-asian="FI" style:font-style-asian="normal" style:font-weight-asian="normal" style:font-name-complex="Arial1" style:font-family-complex="Arial" style:font-family-generic-complex="system" style:font-pitch-complex="variable" style:font-size-complex="24pt" style:language-complex="fi" style:country-complex="FI" style:font-style-complex="normal" style:font-weight-complex="normal" style:text-emphasize="none" style:font-relief="none" style:text-overline-style="none" style:text-overline-color="font-color" fo:hyphenate="false"/>
    </style:style>
    <style:style style:name="Tyhjä-outline2" style:family="presentation" style:parent-style-name="Tyhjä-outline1">
      <style:paragraph-properties fo:margin-top="0.4cm" fo:margin-bottom="0cm" fo:line-height="90%" fo:text-align="start" style:punctuation-wrap="hanging"/>
      <style:text-properties fo:font-variant="normal" fo:text-transform="none" fo:color="#182644" style:text-line-through-style="none" style:text-line-through-type="none" style:text-position="0% 100%" style:font-name="Arial" fo:font-family="Arial" fo:font-size="20pt" fo:letter-spacing="normal" fo:font-style="normal" style:text-underline-style="none" fo:font-weight="normal" style:font-size-asian="20pt" style:font-style-asian="normal" style:font-weight-asian="normal" style:font-size-complex="20pt" style:font-style-complex="normal" style:font-weight-complex="normal" fo:hyphenate="false"/>
    </style:style>
    <style:style style:name="Tyhjä-outline3" style:family="presentation" style:parent-style-name="Tyhjä-outline2">
      <style:paragraph-properties fo:margin-top="0.3cm" fo:margin-bottom="0cm" fo:line-height="90%" fo:text-align="start" style:punctuation-wrap="hanging"/>
      <style:text-properties fo:font-variant="normal" fo:text-transform="none" fo:color="#182644" style:text-line-through-style="none" style:text-line-through-type="none" style:text-position="0% 100%" style:font-name="Arial" fo:font-family="Arial"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Tyhjä-outline4" style:family="presentation" style:parent-style-name="Tyhjä-outline3">
      <style:paragraph-properties fo:margin-top="0.2cm" fo:margin-bottom="0cm" fo:line-height="90%" fo:text-align="start" style:punctuation-wrap="hanging"/>
      <style:text-properties fo:font-variant="normal" fo:text-transform="none" fo:color="#182644" style:text-line-through-style="none" style:text-line-through-type="none" style:text-position="0% 100%" style:font-name="Arial" fo:font-family="Arial"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Tyhjä-outline5" style:family="presentation" style:parent-style-name="Tyhjä-outline4">
      <style:paragraph-properties fo:margin-top="0.1cm" fo:margin-bottom="0cm"/>
      <style:text-properties fo:font-size="20pt" style:font-size-asian="20pt" style:font-size-complex="20pt"/>
    </style:style>
    <style:style style:name="Tyhjä-outline6" style:family="presentation" style:parent-style-name="Tyhjä-outline5">
      <style:paragraph-properties fo:margin-top="0.1cm" fo:margin-bottom="0cm"/>
      <style:text-properties fo:font-size="20pt" style:font-size-asian="20pt" style:font-size-complex="20pt"/>
    </style:style>
    <style:style style:name="Tyhjä-outline7" style:family="presentation" style:parent-style-name="Tyhjä-outline6">
      <style:paragraph-properties fo:margin-top="0.1cm" fo:margin-bottom="0cm"/>
      <style:text-properties fo:font-size="20pt" style:font-size-asian="20pt" style:font-size-complex="20pt"/>
    </style:style>
    <style:style style:name="Tyhjä-outline8" style:family="presentation" style:parent-style-name="Tyhjä-outline7">
      <style:paragraph-properties fo:margin-top="0.1cm" fo:margin-bottom="0cm"/>
      <style:text-properties fo:font-size="20pt" style:font-size-asian="20pt" style:font-size-complex="20pt"/>
    </style:style>
    <style:style style:name="Tyhjä-outline9" style:family="presentation" style:parent-style-name="Tyhjä-outline8">
      <style:paragraph-properties fo:margin-top="0.1cm" fo:margin-bottom="0cm"/>
      <style:text-properties fo:font-size="20pt" style:font-size-asian="20pt" style:font-size-complex="20pt"/>
    </style:style>
    <style:style style:name="Tyhjä-subtitle" style:family="presentation">
      <style:graphic-properties draw:stroke="none" draw:fill="none" draw:textarea-vertical-align="middle">
        <text:list-style style:name="Tyhjä-sub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margin-left="0cm" fo:margin-right="0cm" fo:text-align="center" fo:text-indent="0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32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32pt" style:font-style-asian="normal" style:font-weight-asian="normal" style:font-name-complex="Arial1" style:font-family-complex="Arial" style:font-family-generic-complex="system" style:font-pitch-complex="variable" style:font-size-complex="32pt" style:font-style-complex="normal" style:font-weight-complex="normal" style:text-emphasize="none" style:font-relief="none" style:text-overline-style="none" style:text-overline-color="font-color"/>
    </style:style>
    <style:style style:name="Tyhjä-title" style:family="presentation">
      <style:graphic-properties draw:stroke="none" draw:fill="none" draw:textarea-vertical-align="middle">
        <text:list-style style:name="Tyhjä-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line-height="100%" fo:text-align="start" style:punctuation-wrap="hanging"/>
      <style:text-properties fo:font-variant="normal" fo:text-transform="none" fo:color="#314d89" style:text-outline="false" style:text-line-through-style="none" style:text-line-through-type="none" style:text-position="0% 100%" style:font-name="Arial" fo:font-family="Arial" fo:font-size="1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18pt" style:language-asian="fi" style:country-asian="FI" style:font-style-asian="normal" style:font-weight-asian="normal" style:font-name-complex="Arial1" style:font-family-complex="Arial" style:font-family-generic-complex="system" style:font-pitch-complex="variable" style:font-size-complex="18pt" style:language-complex="fi" style:country-complex="FI" style:font-style-complex="normal" style:font-weight-complex="normal" style:text-emphasize="none" style:font-relief="none" style:text-overline-style="none" style:text-overline-color="font-color" fo:hyphenate="false"/>
    </style:style>
    <style:style style:name="Default_20_2-background" style:display-name="Default 2-background" style:family="presentation">
      <style:graphic-properties draw:stroke="none" draw:fill="solid" draw:fill-color="#ffffff"/>
      <style:text-properties style:letter-kerning="true"/>
    </style:style>
    <style:style style:name="Default_20_2-backgroundobjects" style:display-name="Default 2-backgroundobjects" style:family="presentation">
      <style:graphic-properties draw:textarea-horizontal-align="justify" draw:shadow="hidden" draw:shadow-offset-x="0.2cm" draw:shadow-offset-y="0.2cm" draw:shadow-color="#808080"/>
      <style:text-properties style:letter-kerning="true"/>
    </style:style>
    <style:style style:name="Default_20_2-notes" style:display-name="Default 2-notes" style:family="presentation">
      <style:graphic-properties draw:stroke="none" draw:fill="none"/>
      <style:paragraph-properties fo:margin-left="0.6cm" fo:margin-right="0cm" fo:text-indent="-0.6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20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0pt" style:font-style-asian="normal" style:font-weight-asian="normal" style:font-name-complex="Arial1" style:font-family-complex="Arial" style:font-family-generic-complex="system" style:font-pitch-complex="variable" style:font-size-complex="20pt" style:font-style-complex="normal" style:font-weight-complex="normal" style:text-emphasize="none" style:font-relief="none" style:text-overline-style="none" style:text-overline-color="font-color"/>
    </style:style>
    <style:style style:name="Default_20_2-outline1" style:display-name="Default 2-outline1" style:family="presentation">
      <style:graphic-properties draw:stroke="none" draw:fill="none" draw:auto-grow-height="false" draw:fit-to-size="shrink-to-fit" style:shrink-to-fit="true">
        <text:list-style style:name="Default_20_2-outline1" style:display-name="Default 2-outline1">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style:graphic-properties>
      <style:paragraph-properties fo:margin-top="0.5cm" fo:margin-bottom="0cm" fo:line-height="90%" fo:text-align="start" style:punctuation-wrap="hanging"/>
      <style:text-properties fo:font-variant="normal" fo:text-transform="none" fo:color="#182644" style:text-outline="false" style:text-line-through-style="none" style:text-line-through-type="none" style:text-position="0% 100%" style:font-name="Arial" fo:font-family="Arial" fo:font-size="24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4pt" style:language-asian="fi" style:country-asian="FI" style:font-style-asian="normal" style:font-weight-asian="normal" style:font-name-complex="Arial1" style:font-family-complex="Arial" style:font-family-generic-complex="system" style:font-pitch-complex="variable" style:font-size-complex="24pt" style:language-complex="fi" style:country-complex="FI" style:font-style-complex="normal" style:font-weight-complex="normal" style:text-emphasize="none" style:font-relief="none" style:text-overline-style="none" style:text-overline-color="font-color" fo:hyphenate="false"/>
    </style:style>
    <style:style style:name="Default_20_2-outline2" style:display-name="Default 2-outline2" style:family="presentation" style:parent-style-name="Default_20_2-outline1">
      <style:paragraph-properties fo:margin-top="0.4cm" fo:margin-bottom="0cm" fo:line-height="90%" fo:text-align="start" style:punctuation-wrap="hanging"/>
      <style:text-properties fo:font-variant="normal" fo:text-transform="none" fo:color="#182644" style:text-line-through-style="none" style:text-line-through-type="none" style:text-position="0% 100%" style:font-name="Arial" fo:font-family="Arial" fo:font-size="20pt" fo:letter-spacing="normal" fo:font-style="normal" style:text-underline-style="none" fo:font-weight="normal" style:font-size-asian="20pt" style:font-style-asian="normal" style:font-weight-asian="normal" style:font-size-complex="20pt" style:font-style-complex="normal" style:font-weight-complex="normal" fo:hyphenate="false"/>
    </style:style>
    <style:style style:name="Default_20_2-outline3" style:display-name="Default 2-outline3" style:family="presentation" style:parent-style-name="Default_20_2-outline2">
      <style:paragraph-properties fo:margin-top="0.3cm" fo:margin-bottom="0cm" fo:line-height="90%" fo:text-align="start" style:punctuation-wrap="hanging"/>
      <style:text-properties fo:font-variant="normal" fo:text-transform="none" fo:color="#182644" style:text-line-through-style="none" style:text-line-through-type="none" style:text-position="0% 100%" style:font-name="Arial" fo:font-family="Arial"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Default_20_2-outline4" style:display-name="Default 2-outline4" style:family="presentation" style:parent-style-name="Default_20_2-outline3">
      <style:paragraph-properties fo:margin-top="0.2cm" fo:margin-bottom="0cm" fo:line-height="90%" fo:text-align="start" style:punctuation-wrap="hanging"/>
      <style:text-properties fo:font-variant="normal" fo:text-transform="none" fo:color="#182644" style:text-line-through-style="none" style:text-line-through-type="none" style:text-position="0% 100%" style:font-name="Arial" fo:font-family="Arial"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Default_20_2-outline5" style:display-name="Default 2-outline5" style:family="presentation" style:parent-style-name="Default_20_2-outline4">
      <style:paragraph-properties fo:margin-top="0.1cm" fo:margin-bottom="0cm"/>
      <style:text-properties fo:font-size="20pt" style:font-size-asian="20pt" style:font-size-complex="20pt"/>
    </style:style>
    <style:style style:name="Default_20_2-outline6" style:display-name="Default 2-outline6" style:family="presentation" style:parent-style-name="Default_20_2-outline5">
      <style:paragraph-properties fo:margin-top="0.1cm" fo:margin-bottom="0cm"/>
      <style:text-properties fo:font-size="20pt" style:font-size-asian="20pt" style:font-size-complex="20pt"/>
    </style:style>
    <style:style style:name="Default_20_2-outline7" style:display-name="Default 2-outline7" style:family="presentation" style:parent-style-name="Default_20_2-outline6">
      <style:paragraph-properties fo:margin-top="0.1cm" fo:margin-bottom="0cm"/>
      <style:text-properties fo:font-size="20pt" style:font-size-asian="20pt" style:font-size-complex="20pt"/>
    </style:style>
    <style:style style:name="Default_20_2-outline8" style:display-name="Default 2-outline8" style:family="presentation" style:parent-style-name="Default_20_2-outline7">
      <style:paragraph-properties fo:margin-top="0.1cm" fo:margin-bottom="0cm"/>
      <style:text-properties fo:font-size="20pt" style:font-size-asian="20pt" style:font-size-complex="20pt"/>
    </style:style>
    <style:style style:name="Default_20_2-outline9" style:display-name="Default 2-outline9" style:family="presentation" style:parent-style-name="Default_20_2-outline8">
      <style:paragraph-properties fo:margin-top="0.1cm" fo:margin-bottom="0cm"/>
      <style:text-properties fo:font-size="20pt" style:font-size-asian="20pt" style:font-size-complex="20pt"/>
    </style:style>
    <style:style style:name="Default_20_2-subtitle" style:display-name="Default 2-subtitle" style:family="presentation">
      <style:graphic-properties draw:stroke="none" draw:fill="none" draw:textarea-vertical-align="middle">
        <text:list-style style:name="Default_20_2-subtitle" style:display-name="Default 2-sub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margin-left="0cm" fo:margin-right="0cm" fo:text-align="center" fo:text-indent="0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32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32pt" style:font-style-asian="normal" style:font-weight-asian="normal" style:font-name-complex="Arial1" style:font-family-complex="Arial" style:font-family-generic-complex="system" style:font-pitch-complex="variable" style:font-size-complex="32pt" style:font-style-complex="normal" style:font-weight-complex="normal" style:text-emphasize="none" style:font-relief="none" style:text-overline-style="none" style:text-overline-color="font-color"/>
    </style:style>
    <style:style style:name="Default_20_2-title" style:display-name="Default 2-title" style:family="presentation">
      <style:graphic-properties draw:stroke="none" draw:fill="none" draw:textarea-vertical-align="middle">
        <text:list-style style:name="Default_20_2-title" style:display-name="Default 2-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line-height="100%" fo:text-align="start" style:punctuation-wrap="hanging"/>
      <style:text-properties fo:font-variant="normal" fo:text-transform="none" fo:color="#314d89" style:text-outline="false" style:text-line-through-style="none" style:text-line-through-type="none" style:text-position="0% 100%" style:font-name="Arial" fo:font-family="Arial" fo:font-size="1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18pt" style:language-asian="fi" style:country-asian="FI" style:font-style-asian="normal" style:font-weight-asian="normal" style:font-name-complex="Arial1" style:font-family-complex="Arial" style:font-family-generic-complex="system" style:font-pitch-complex="variable" style:font-size-complex="18pt" style:language-complex="fi" style:country-complex="FI" style:font-style-complex="normal" style:font-weight-complex="normal" style:text-emphasize="none" style:font-relief="none" style:text-overline-style="none" style:text-overline-color="font-color" fo:hyphenate="false"/>
    </style:style>
    <style:style style:name="Default_20_3-background" style:display-name="Default 3-background" style:family="presentation">
      <style:graphic-properties draw:stroke="none" draw:fill="solid" draw:fill-color="#ffffff"/>
      <style:text-properties style:letter-kerning="true"/>
    </style:style>
    <style:style style:name="Default_20_3-backgroundobjects" style:display-name="Default 3-backgroundobjects" style:family="presentation">
      <style:graphic-properties draw:textarea-horizontal-align="justify" draw:shadow="hidden" draw:shadow-offset-x="0.2cm" draw:shadow-offset-y="0.2cm" draw:shadow-color="#808080"/>
      <style:text-properties style:letter-kerning="true"/>
    </style:style>
    <style:style style:name="Default_20_3-notes" style:display-name="Default 3-notes" style:family="presentation">
      <style:graphic-properties draw:stroke="none" draw:fill="none"/>
      <style:paragraph-properties fo:margin-left="0.6cm" fo:margin-right="0cm" fo:text-indent="-0.6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20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0pt" style:font-style-asian="normal" style:font-weight-asian="normal" style:font-name-complex="Arial1" style:font-family-complex="Arial" style:font-family-generic-complex="system" style:font-pitch-complex="variable" style:font-size-complex="20pt" style:font-style-complex="normal" style:font-weight-complex="normal" style:text-emphasize="none" style:font-relief="none" style:text-overline-style="none" style:text-overline-color="font-color"/>
    </style:style>
    <style:style style:name="Default_20_3-outline1" style:display-name="Default 3-outline1" style:family="presentation">
      <style:graphic-properties draw:stroke="none" draw:fill="none" draw:auto-grow-height="false" draw:fit-to-size="shrink-to-fit" style:shrink-to-fit="true">
        <text:list-style style:name="Default_20_3-outline1" style:display-name="Default 3-outline1">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style:graphic-properties>
      <style:paragraph-properties fo:margin-top="0.5cm" fo:margin-bottom="0cm" fo:line-height="90%" fo:text-align="start" style:punctuation-wrap="hanging"/>
      <style:text-properties fo:font-variant="normal" fo:text-transform="none" fo:color="#000000" style:text-outline="false" style:text-line-through-style="none" style:text-line-through-type="none" style:text-position="0% 100%" style:font-name="Calibri" fo:font-family="Calibri" fo:font-size="2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8pt" style:language-asian="fi" style:country-asian="FI" style:font-style-asian="normal" style:font-weight-asian="normal" style:font-name-complex="Arial1" style:font-family-complex="Arial" style:font-family-generic-complex="system" style:font-pitch-complex="variable" style:font-size-complex="28pt" style:language-complex="fi" style:country-complex="FI" style:font-style-complex="normal" style:font-weight-complex="normal" style:text-emphasize="none" style:font-relief="none" style:text-overline-style="none" style:text-overline-color="font-color" fo:hyphenate="false"/>
    </style:style>
    <style:style style:name="Default_20_3-outline2" style:display-name="Default 3-outline2" style:family="presentation" style:parent-style-name="Default_20_3-outline1">
      <style:paragraph-properties fo:margin-top="0.4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20pt" fo:letter-spacing="normal" fo:font-style="normal" style:text-underline-style="none" fo:font-weight="normal" style:font-size-asian="20pt" style:font-style-asian="normal" style:font-weight-asian="normal" style:font-size-complex="20pt" style:font-style-complex="normal" style:font-weight-complex="normal" fo:hyphenate="false"/>
    </style:style>
    <style:style style:name="Default_20_3-outline3" style:display-name="Default 3-outline3" style:family="presentation" style:parent-style-name="Default_20_3-outline2">
      <style:paragraph-properties fo:margin-top="0.3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Default_20_3-outline4" style:display-name="Default 3-outline4" style:family="presentation" style:parent-style-name="Default_20_3-outline3">
      <style:paragraph-properties fo:margin-top="0.2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Default_20_3-outline5" style:display-name="Default 3-outline5" style:family="presentation" style:parent-style-name="Default_20_3-outline4">
      <style:paragraph-properties fo:margin-top="0.1cm" fo:margin-bottom="0cm"/>
      <style:text-properties fo:font-size="20pt" style:font-size-asian="20pt" style:font-size-complex="20pt"/>
    </style:style>
    <style:style style:name="Default_20_3-outline6" style:display-name="Default 3-outline6" style:family="presentation" style:parent-style-name="Default_20_3-outline5">
      <style:paragraph-properties fo:margin-top="0.1cm" fo:margin-bottom="0cm"/>
      <style:text-properties fo:font-size="20pt" style:font-size-asian="20pt" style:font-size-complex="20pt"/>
    </style:style>
    <style:style style:name="Default_20_3-outline7" style:display-name="Default 3-outline7" style:family="presentation" style:parent-style-name="Default_20_3-outline6">
      <style:paragraph-properties fo:margin-top="0.1cm" fo:margin-bottom="0cm"/>
      <style:text-properties fo:font-size="20pt" style:font-size-asian="20pt" style:font-size-complex="20pt"/>
    </style:style>
    <style:style style:name="Default_20_3-outline8" style:display-name="Default 3-outline8" style:family="presentation" style:parent-style-name="Default_20_3-outline7">
      <style:paragraph-properties fo:margin-top="0.1cm" fo:margin-bottom="0cm"/>
      <style:text-properties fo:font-size="20pt" style:font-size-asian="20pt" style:font-size-complex="20pt"/>
    </style:style>
    <style:style style:name="Default_20_3-outline9" style:display-name="Default 3-outline9" style:family="presentation" style:parent-style-name="Default_20_3-outline8">
      <style:paragraph-properties fo:margin-top="0.1cm" fo:margin-bottom="0cm"/>
      <style:text-properties fo:font-size="20pt" style:font-size-asian="20pt" style:font-size-complex="20pt"/>
    </style:style>
    <style:style style:name="Default_20_3-subtitle" style:display-name="Default 3-subtitle" style:family="presentation">
      <style:graphic-properties draw:stroke="none" draw:fill="none" draw:textarea-vertical-align="middle">
        <text:list-style style:name="Default_20_3-subtitle" style:display-name="Default 3-sub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margin-left="0cm" fo:margin-right="0cm" fo:text-align="center" fo:text-indent="0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32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32pt" style:font-style-asian="normal" style:font-weight-asian="normal" style:font-name-complex="Arial1" style:font-family-complex="Arial" style:font-family-generic-complex="system" style:font-pitch-complex="variable" style:font-size-complex="32pt" style:font-style-complex="normal" style:font-weight-complex="normal" style:text-emphasize="none" style:font-relief="none" style:text-overline-style="none" style:text-overline-color="font-color"/>
    </style:style>
    <style:style style:name="Default_20_3-title" style:display-name="Default 3-title" style:family="presentation">
      <style:graphic-properties draw:stroke="none" draw:fill="none" draw:textarea-vertical-align="middle">
        <text:list-style style:name="Default_20_3-title" style:display-name="Default 3-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line-height="100%" fo:text-align="start" style:punctuation-wrap="hanging"/>
      <style:text-properties fo:font-variant="normal" fo:text-transform="none" fo:color="#000000" style:text-outline="false" style:text-line-through-style="none" style:text-line-through-type="none" style:text-position="0% 100%" style:font-name="Calibri" fo:font-family="Calibri" fo:font-size="1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18pt" style:language-asian="fi" style:country-asian="FI" style:font-style-asian="normal" style:font-weight-asian="normal" style:font-name-complex="Arial1" style:font-family-complex="Arial" style:font-family-generic-complex="system" style:font-pitch-complex="variable" style:font-size-complex="18pt" style:language-complex="fi" style:country-complex="FI" style:font-style-complex="normal" style:font-weight-complex="normal" style:text-emphasize="none" style:font-relief="none" style:text-overline-style="none" style:text-overline-color="font-color" fo:hyphenate="false"/>
    </style:style>
    <style:style style:name="Default_20_4-background" style:display-name="Default 4-background" style:family="presentation">
      <style:graphic-properties draw:stroke="none" draw:fill="solid" draw:fill-color="#ffffff"/>
      <style:text-properties style:letter-kerning="true"/>
    </style:style>
    <style:style style:name="Default_20_4-backgroundobjects" style:display-name="Default 4-backgroundobjects" style:family="presentation">
      <style:graphic-properties draw:textarea-horizontal-align="justify" draw:shadow="hidden" draw:shadow-offset-x="0.2cm" draw:shadow-offset-y="0.2cm" draw:shadow-color="#808080"/>
      <style:text-properties style:letter-kerning="true"/>
    </style:style>
    <style:style style:name="Default_20_4-notes" style:display-name="Default 4-notes" style:family="presentation">
      <style:graphic-properties draw:stroke="none" draw:fill="none"/>
      <style:paragraph-properties fo:margin-left="0.6cm" fo:margin-right="0cm" fo:text-indent="-0.6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20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0pt" style:font-style-asian="normal" style:font-weight-asian="normal" style:font-name-complex="Arial1" style:font-family-complex="Arial" style:font-family-generic-complex="system" style:font-pitch-complex="variable" style:font-size-complex="20pt" style:font-style-complex="normal" style:font-weight-complex="normal" style:text-emphasize="none" style:font-relief="none" style:text-overline-style="none" style:text-overline-color="font-color"/>
    </style:style>
    <style:style style:name="Default_20_4-outline1" style:display-name="Default 4-outline1" style:family="presentation">
      <style:graphic-properties draw:stroke="none" draw:fill="none" draw:auto-grow-height="false" draw:fit-to-size="shrink-to-fit" style:shrink-to-fit="true">
        <text:list-style style:name="Default_20_4-outline1" style:display-name="Default 4-outline1">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style:graphic-properties>
      <style:paragraph-properties fo:margin-top="0.5cm" fo:margin-bottom="0cm" fo:line-height="90%" fo:text-align="start" style:punctuation-wrap="hanging"/>
      <style:text-properties fo:font-variant="normal" fo:text-transform="none" fo:color="#000000" style:text-outline="false" style:text-line-through-style="none" style:text-line-through-type="none" style:text-position="0% 100%" style:font-name="Calibri" fo:font-family="Calibri" fo:font-size="2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8pt" style:language-asian="fi" style:country-asian="FI" style:font-style-asian="normal" style:font-weight-asian="normal" style:font-name-complex="Arial1" style:font-family-complex="Arial" style:font-family-generic-complex="system" style:font-pitch-complex="variable" style:font-size-complex="28pt" style:language-complex="fi" style:country-complex="FI" style:font-style-complex="normal" style:font-weight-complex="normal" style:text-emphasize="none" style:font-relief="none" style:text-overline-style="none" style:text-overline-color="font-color" fo:hyphenate="false"/>
    </style:style>
    <style:style style:name="Default_20_4-outline2" style:display-name="Default 4-outline2" style:family="presentation" style:parent-style-name="Default_20_4-outline1">
      <style:paragraph-properties fo:margin-top="0.4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20pt" fo:letter-spacing="normal" fo:font-style="normal" style:text-underline-style="none" fo:font-weight="normal" style:font-size-asian="20pt" style:font-style-asian="normal" style:font-weight-asian="normal" style:font-size-complex="20pt" style:font-style-complex="normal" style:font-weight-complex="normal" fo:hyphenate="false"/>
    </style:style>
    <style:style style:name="Default_20_4-outline3" style:display-name="Default 4-outline3" style:family="presentation" style:parent-style-name="Default_20_4-outline2">
      <style:paragraph-properties fo:margin-top="0.3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Default_20_4-outline4" style:display-name="Default 4-outline4" style:family="presentation" style:parent-style-name="Default_20_4-outline3">
      <style:paragraph-properties fo:margin-top="0.2cm" fo:margin-bottom="0cm" fo:line-height="90%" fo:text-align="start" style:punctuation-wrap="hanging"/>
      <style:text-properties fo:font-variant="normal" fo:text-transform="none" fo:color="#000000" style:text-line-through-style="none" style:text-line-through-type="none" style:text-position="0% 100%" style:font-name="Calibri" fo:font-family="Calibri"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Default_20_4-outline5" style:display-name="Default 4-outline5" style:family="presentation" style:parent-style-name="Default_20_4-outline4">
      <style:paragraph-properties fo:margin-top="0.1cm" fo:margin-bottom="0cm"/>
      <style:text-properties fo:font-size="20pt" style:font-size-asian="20pt" style:font-size-complex="20pt"/>
    </style:style>
    <style:style style:name="Default_20_4-outline6" style:display-name="Default 4-outline6" style:family="presentation" style:parent-style-name="Default_20_4-outline5">
      <style:paragraph-properties fo:margin-top="0.1cm" fo:margin-bottom="0cm"/>
      <style:text-properties fo:font-size="20pt" style:font-size-asian="20pt" style:font-size-complex="20pt"/>
    </style:style>
    <style:style style:name="Default_20_4-outline7" style:display-name="Default 4-outline7" style:family="presentation" style:parent-style-name="Default_20_4-outline6">
      <style:paragraph-properties fo:margin-top="0.1cm" fo:margin-bottom="0cm"/>
      <style:text-properties fo:font-size="20pt" style:font-size-asian="20pt" style:font-size-complex="20pt"/>
    </style:style>
    <style:style style:name="Default_20_4-outline8" style:display-name="Default 4-outline8" style:family="presentation" style:parent-style-name="Default_20_4-outline7">
      <style:paragraph-properties fo:margin-top="0.1cm" fo:margin-bottom="0cm"/>
      <style:text-properties fo:font-size="20pt" style:font-size-asian="20pt" style:font-size-complex="20pt"/>
    </style:style>
    <style:style style:name="Default_20_4-outline9" style:display-name="Default 4-outline9" style:family="presentation" style:parent-style-name="Default_20_4-outline8">
      <style:paragraph-properties fo:margin-top="0.1cm" fo:margin-bottom="0cm"/>
      <style:text-properties fo:font-size="20pt" style:font-size-asian="20pt" style:font-size-complex="20pt"/>
    </style:style>
    <style:style style:name="Default_20_4-subtitle" style:display-name="Default 4-subtitle" style:family="presentation">
      <style:graphic-properties draw:stroke="none" draw:fill="none" draw:textarea-vertical-align="middle">
        <text:list-style style:name="Default_20_4-subtitle" style:display-name="Default 4-sub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margin-left="0cm" fo:margin-right="0cm" fo:text-align="center" fo:text-indent="0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32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32pt" style:font-style-asian="normal" style:font-weight-asian="normal" style:font-name-complex="Arial1" style:font-family-complex="Arial" style:font-family-generic-complex="system" style:font-pitch-complex="variable" style:font-size-complex="32pt" style:font-style-complex="normal" style:font-weight-complex="normal" style:text-emphasize="none" style:font-relief="none" style:text-overline-style="none" style:text-overline-color="font-color"/>
    </style:style>
    <style:style style:name="Default_20_4-title" style:display-name="Default 4-title" style:family="presentation">
      <style:graphic-properties draw:stroke="none" draw:fill="none" draw:textarea-vertical-align="middle">
        <text:list-style style:name="Default_20_4-title" style:display-name="Default 4-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line-height="100%" fo:text-align="start" style:punctuation-wrap="hanging"/>
      <style:text-properties fo:font-variant="normal" fo:text-transform="none" fo:color="#000000" style:text-outline="false" style:text-line-through-style="none" style:text-line-through-type="none" style:text-position="0% 100%" style:font-name="Calibri" fo:font-family="Calibri" fo:font-size="1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18pt" style:language-asian="fi" style:country-asian="FI" style:font-style-asian="normal" style:font-weight-asian="normal" style:font-name-complex="Arial1" style:font-family-complex="Arial" style:font-family-generic-complex="system" style:font-pitch-complex="variable" style:font-size-complex="18pt" style:language-complex="fi" style:country-complex="FI" style:font-style-complex="normal" style:font-weight-complex="normal" style:text-emphasize="none" style:font-relief="none" style:text-overline-style="none" style:text-overline-color="font-color" fo:hyphenate="false"/>
    </style:style>
    <style:style style:name="Default_20_5-background" style:display-name="Default 5-background" style:family="presentation">
      <style:graphic-properties draw:stroke="none" draw:fill="solid" draw:fill-color="#ffffff"/>
      <style:text-properties style:letter-kerning="true"/>
    </style:style>
    <style:style style:name="Default_20_5-backgroundobjects" style:display-name="Default 5-backgroundobjects" style:family="presentation">
      <style:graphic-properties draw:textarea-horizontal-align="justify" draw:shadow="hidden" draw:shadow-offset-x="0.2cm" draw:shadow-offset-y="0.2cm" draw:shadow-color="#808080"/>
      <style:text-properties style:letter-kerning="true"/>
    </style:style>
    <style:style style:name="Default_20_5-notes" style:display-name="Default 5-notes" style:family="presentation">
      <style:graphic-properties draw:stroke="none" draw:fill="none"/>
      <style:paragraph-properties fo:margin-left="0.6cm" fo:margin-right="0cm" fo:text-indent="-0.6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20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0pt" style:font-style-asian="normal" style:font-weight-asian="normal" style:font-name-complex="Arial1" style:font-family-complex="Arial" style:font-family-generic-complex="system" style:font-pitch-complex="variable" style:font-size-complex="20pt" style:font-style-complex="normal" style:font-weight-complex="normal" style:text-emphasize="none" style:font-relief="none" style:text-overline-style="none" style:text-overline-color="font-color"/>
    </style:style>
    <style:style style:name="Default_20_5-outline1" style:display-name="Default 5-outline1" style:family="presentation">
      <style:graphic-properties draw:stroke="none" draw:fill="none" draw:auto-grow-height="false" draw:fit-to-size="shrink-to-fit" style:shrink-to-fit="true">
        <text:list-style style:name="Default_20_5-outline1" style:display-name="Default 5-outline1">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style:graphic-properties>
      <style:paragraph-properties fo:margin-top="0.5cm" fo:margin-bottom="0cm" fo:line-height="130%" fo:text-align="start" style:punctuation-wrap="hanging"/>
      <style:text-properties fo:font-variant="normal" fo:text-transform="none" fo:color="#000000" style:text-outline="false" style:text-line-through-style="none" style:text-line-through-type="none" style:text-position="0% 100%" style:font-name="DIN 2014" fo:font-family="'DIN 2014'" style:font-family-generic="swiss" style:font-pitch="variable" fo:font-size="14pt" fo:letter-spacing="normal" fo:language="fi" fo:country="FI" fo:font-style="normal" fo:text-shadow="none" style:text-underline-style="none" fo:font-weight="normal" style:letter-kerning="true" fo:background-color="transparent" style:font-name-asian="DIN 20141" style:font-family-asian="'DIN 2014'" style:font-family-generic-asian="modern" style:font-pitch-asian="fixed" style:font-size-asian="14pt" style:language-asian="fi" style:country-asian="FI" style:font-style-asian="normal" style:font-weight-asian="normal" style:font-name-complex="Arial1" style:font-family-complex="Arial" style:font-family-generic-complex="system" style:font-pitch-complex="variable" style:font-size-complex="14pt" style:language-complex="fi" style:country-complex="FI" style:font-style-complex="normal" style:font-weight-complex="normal" style:text-emphasize="none" style:font-relief="none" style:text-overline-style="none" style:text-overline-color="font-color" fo:hyphenate="false"/>
    </style:style>
    <style:style style:name="Default_20_5-outline2" style:display-name="Default 5-outline2" style:family="presentation" style:parent-style-name="Default_20_5-outline1">
      <style:paragraph-properties fo:margin-top="0.4cm" fo:margin-bottom="0cm" fo:line-height="130%" fo:text-align="start" style:punctuation-wrap="hanging"/>
      <style:text-properties fo:font-variant="normal" fo:text-transform="none" fo:color="#000000" style:text-line-through-style="none" style:text-line-through-type="none" style:text-position="0% 100%" style:font-name="DIN 2014" fo:font-family="'DIN 2014'" style:font-family-generic="swiss" style:font-pitch="variable" fo:font-size="11pt" fo:letter-spacing="normal" fo:font-style="normal" style:text-underline-style="none" fo:font-weight="normal" style:font-name-asian="DIN 20141" style:font-family-asian="'DIN 2014'" style:font-family-generic-asian="modern" style:font-pitch-asian="fixed" style:font-size-asian="11pt" style:font-style-asian="normal" style:font-weight-asian="normal" style:font-size-complex="11pt" style:font-style-complex="normal" style:font-weight-complex="normal" fo:hyphenate="false"/>
    </style:style>
    <style:style style:name="Default_20_5-outline3" style:display-name="Default 5-outline3" style:family="presentation" style:parent-style-name="Default_20_5-outline2">
      <style:paragraph-properties fo:margin-top="0.3cm" fo:margin-bottom="0cm" fo:line-height="130%" fo:text-align="start" style:punctuation-wrap="hanging"/>
      <style:text-properties fo:font-variant="normal" fo:text-transform="none" fo:color="#000000" style:text-line-through-style="none" style:text-line-through-type="none" style:text-position="0% 100%" style:font-name="DIN 2014" fo:font-family="'DIN 2014'" style:font-family-generic="swiss" style:font-pitch="variable" fo:font-size="10.5pt" fo:letter-spacing="normal" fo:font-style="normal" style:text-underline-style="none" fo:font-weight="normal" style:font-name-asian="DIN 20141" style:font-family-asian="'DIN 2014'" style:font-family-generic-asian="modern" style:font-pitch-asian="fixed" style:font-size-asian="10.5pt" style:font-style-asian="normal" style:font-weight-asian="normal" style:font-size-complex="10.5pt" style:font-style-complex="normal" style:font-weight-complex="normal" fo:hyphenate="false"/>
    </style:style>
    <style:style style:name="Default_20_5-outline4" style:display-name="Default 5-outline4" style:family="presentation" style:parent-style-name="Default_20_5-outline3">
      <style:paragraph-properties fo:margin-top="0.2cm" fo:margin-bottom="0cm" fo:line-height="130%" fo:text-align="start" style:punctuation-wrap="hanging"/>
      <style:text-properties fo:font-variant="normal" fo:text-transform="none" fo:color="#000000" style:text-line-through-style="none" style:text-line-through-type="none" style:text-position="0% 100%" style:font-name="DIN 2014" fo:font-family="'DIN 2014'" style:font-family-generic="swiss" style:font-pitch="variable" fo:font-size="10.5pt" fo:letter-spacing="normal" fo:font-style="normal" style:text-underline-style="none" fo:font-weight="normal" style:font-name-asian="DIN 20141" style:font-family-asian="'DIN 2014'" style:font-family-generic-asian="modern" style:font-pitch-asian="fixed" style:font-size-asian="10.5pt" style:font-style-asian="normal" style:font-weight-asian="normal" style:font-size-complex="10.5pt" style:font-style-complex="normal" style:font-weight-complex="normal" fo:hyphenate="false"/>
    </style:style>
    <style:style style:name="Default_20_5-outline5" style:display-name="Default 5-outline5" style:family="presentation" style:parent-style-name="Default_20_5-outline4">
      <style:paragraph-properties fo:margin-top="0.1cm" fo:margin-bottom="0cm"/>
      <style:text-properties fo:font-size="20pt" style:font-size-asian="20pt" style:font-size-complex="20pt"/>
    </style:style>
    <style:style style:name="Default_20_5-outline6" style:display-name="Default 5-outline6" style:family="presentation" style:parent-style-name="Default_20_5-outline5">
      <style:paragraph-properties fo:margin-top="0.1cm" fo:margin-bottom="0cm"/>
      <style:text-properties fo:font-size="20pt" style:font-size-asian="20pt" style:font-size-complex="20pt"/>
    </style:style>
    <style:style style:name="Default_20_5-outline7" style:display-name="Default 5-outline7" style:family="presentation" style:parent-style-name="Default_20_5-outline6">
      <style:paragraph-properties fo:margin-top="0.1cm" fo:margin-bottom="0cm"/>
      <style:text-properties fo:font-size="20pt" style:font-size-asian="20pt" style:font-size-complex="20pt"/>
    </style:style>
    <style:style style:name="Default_20_5-outline8" style:display-name="Default 5-outline8" style:family="presentation" style:parent-style-name="Default_20_5-outline7">
      <style:paragraph-properties fo:margin-top="0.1cm" fo:margin-bottom="0cm"/>
      <style:text-properties fo:font-size="20pt" style:font-size-asian="20pt" style:font-size-complex="20pt"/>
    </style:style>
    <style:style style:name="Default_20_5-outline9" style:display-name="Default 5-outline9" style:family="presentation" style:parent-style-name="Default_20_5-outline8">
      <style:paragraph-properties fo:margin-top="0.1cm" fo:margin-bottom="0cm"/>
      <style:text-properties fo:font-size="20pt" style:font-size-asian="20pt" style:font-size-complex="20pt"/>
    </style:style>
    <style:style style:name="Default_20_5-subtitle" style:display-name="Default 5-subtitle" style:family="presentation">
      <style:graphic-properties draw:stroke="none" draw:fill="none" draw:textarea-vertical-align="middle">
        <text:list-style style:name="Default_20_5-subtitle" style:display-name="Default 5-sub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margin-left="0cm" fo:margin-right="0cm" fo:text-align="center" fo:text-indent="0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32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32pt" style:font-style-asian="normal" style:font-weight-asian="normal" style:font-name-complex="Arial1" style:font-family-complex="Arial" style:font-family-generic-complex="system" style:font-pitch-complex="variable" style:font-size-complex="32pt" style:font-style-complex="normal" style:font-weight-complex="normal" style:text-emphasize="none" style:font-relief="none" style:text-overline-style="none" style:text-overline-color="font-color"/>
    </style:style>
    <style:style style:name="Default_20_5-title" style:display-name="Default 5-title" style:family="presentation">
      <style:graphic-properties draw:stroke="none" draw:fill="none" draw:textarea-vertical-align="middle">
        <text:list-style style:name="Default_20_5-title" style:display-name="Default 5-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line-height="100%" fo:text-align="start" style:punctuation-wrap="hanging"/>
      <style:text-properties fo:font-variant="normal" fo:text-transform="none" fo:color="#000000" style:text-outline="false" style:text-line-through-style="none" style:text-line-through-type="none" style:text-position="0% 100%" style:font-name="Calibri" fo:font-family="Calibri" fo:font-size="18pt" fo:letter-spacing="normal" fo:language="fi" fo:country="FI" fo:font-style="normal" fo:text-shadow="none" style:text-underline-style="none" fo:font-weight="normal" style:letter-kerning="true" fo:background-color="transparent" style:font-name-asian="DIN 2014 Demi1" style:font-family-asian="'DIN 2014 Demi'" style:font-family-generic-asian="modern" style:font-pitch-asian="fixed" style:font-size-asian="18pt" style:language-asian="fi" style:country-asian="FI" style:font-style-asian="normal" style:font-weight-asian="normal" style:font-name-complex="Arial1" style:font-family-complex="Arial" style:font-family-generic-complex="system" style:font-pitch-complex="variable" style:font-size-complex="18pt" style:language-complex="fi" style:country-complex="FI" style:font-style-complex="normal" style:font-weight-complex="normal" style:text-emphasize="none" style:font-relief="none" style:text-overline-style="none" style:text-overline-color="font-color" fo:hyphenate="false"/>
    </style:style>
    <style:style style:name="_20_Tärkein_20_viesti_2f_päätös-background" style:display-name=" Tärkein viesti/päätös-background" style:family="presentation">
      <style:graphic-properties draw:stroke="none" draw:fill="solid" draw:fill-color="#182644"/>
      <style:text-properties style:letter-kerning="true"/>
    </style:style>
    <style:style style:name="_20_Tärkein_20_viesti_2f_päätös-backgroundobjects" style:display-name=" Tärkein viesti/päätös-backgroundobjects" style:family="presentation">
      <style:graphic-properties draw:textarea-horizontal-align="justify" draw:shadow="hidden" draw:shadow-offset-x="0.2cm" draw:shadow-offset-y="0.2cm" draw:shadow-color="#808080"/>
      <style:text-properties style:letter-kerning="true"/>
    </style:style>
    <style:style style:name="_20_Tärkein_20_viesti_2f_päätös-notes" style:display-name=" Tärkein viesti/päätös-notes" style:family="presentation">
      <style:graphic-properties draw:stroke="none" draw:fill="none"/>
      <style:paragraph-properties fo:margin-left="0.6cm" fo:margin-right="0cm" fo:text-indent="-0.6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20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0pt" style:font-style-asian="normal" style:font-weight-asian="normal" style:font-name-complex="Arial1" style:font-family-complex="Arial" style:font-family-generic-complex="system" style:font-pitch-complex="variable" style:font-size-complex="20pt" style:font-style-complex="normal" style:font-weight-complex="normal" style:text-emphasize="none" style:font-relief="none" style:text-overline-style="none" style:text-overline-color="font-color"/>
    </style:style>
    <style:style style:name="_20_Tärkein_20_viesti_2f_päätös-outline1" style:display-name=" Tärkein viesti/päätös-outline1" style:family="presentation">
      <style:graphic-properties draw:stroke="none" draw:fill="none" draw:auto-grow-height="false" draw:fit-to-size="shrink-to-fit" style:shrink-to-fit="true">
        <text:list-style style:name="_20_Tärkein_20_viesti_2f_päätös-outline1" style:display-name=" Tärkein viesti/päätös-outline1">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style:graphic-properties>
      <style:paragraph-properties fo:margin-top="0.5cm" fo:margin-bottom="0cm" fo:line-height="90%" fo:text-align="start" style:punctuation-wrap="hanging"/>
      <style:text-properties fo:font-variant="normal" fo:text-transform="none" fo:color="#182644" style:text-outline="false" style:text-line-through-style="none" style:text-line-through-type="none" style:text-position="0% 100%" style:font-name="Arial" fo:font-family="Arial" fo:font-size="24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4pt" style:language-asian="fi" style:country-asian="FI" style:font-style-asian="normal" style:font-weight-asian="normal" style:font-name-complex="Arial1" style:font-family-complex="Arial" style:font-family-generic-complex="system" style:font-pitch-complex="variable" style:font-size-complex="24pt" style:language-complex="fi" style:country-complex="FI" style:font-style-complex="normal" style:font-weight-complex="normal" style:text-emphasize="none" style:font-relief="none" style:text-overline-style="none" style:text-overline-color="font-color" fo:hyphenate="false"/>
    </style:style>
    <style:style style:name="_20_Tärkein_20_viesti_2f_päätös-outline2" style:display-name=" Tärkein viesti/päätös-outline2" style:family="presentation" style:parent-style-name="_20_Tärkein_20_viesti_2f_päätös-outline1">
      <style:paragraph-properties fo:margin-top="0.4cm" fo:margin-bottom="0cm" fo:line-height="90%" fo:text-align="start" style:punctuation-wrap="hanging"/>
      <style:text-properties fo:font-variant="normal" fo:text-transform="none" fo:color="#182644" style:text-line-through-style="none" style:text-line-through-type="none" style:text-position="0% 100%" style:font-name="Arial" fo:font-family="Arial" fo:font-size="20pt" fo:letter-spacing="normal" fo:font-style="normal" style:text-underline-style="none" fo:font-weight="normal" style:font-size-asian="20pt" style:font-style-asian="normal" style:font-weight-asian="normal" style:font-size-complex="20pt" style:font-style-complex="normal" style:font-weight-complex="normal" fo:hyphenate="false"/>
    </style:style>
    <style:style style:name="_20_Tärkein_20_viesti_2f_päätös-outline3" style:display-name=" Tärkein viesti/päätös-outline3" style:family="presentation" style:parent-style-name="_20_Tärkein_20_viesti_2f_päätös-outline2">
      <style:paragraph-properties fo:margin-top="0.3cm" fo:margin-bottom="0cm" fo:line-height="90%" fo:text-align="start" style:punctuation-wrap="hanging"/>
      <style:text-properties fo:font-variant="normal" fo:text-transform="none" fo:color="#182644" style:text-line-through-style="none" style:text-line-through-type="none" style:text-position="0% 100%" style:font-name="Arial" fo:font-family="Arial"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_20_Tärkein_20_viesti_2f_päätös-outline4" style:display-name=" Tärkein viesti/päätös-outline4" style:family="presentation" style:parent-style-name="_20_Tärkein_20_viesti_2f_päätös-outline3">
      <style:paragraph-properties fo:margin-top="0.2cm" fo:margin-bottom="0cm" fo:line-height="90%" fo:text-align="start" style:punctuation-wrap="hanging"/>
      <style:text-properties fo:font-variant="normal" fo:text-transform="none" fo:color="#182644" style:text-line-through-style="none" style:text-line-through-type="none" style:text-position="0% 100%" style:font-name="Arial" fo:font-family="Arial" fo:font-size="18pt" fo:letter-spacing="normal" fo:font-style="normal" style:text-underline-style="none" fo:font-weight="normal" style:font-size-asian="18pt" style:font-style-asian="normal" style:font-weight-asian="normal" style:font-size-complex="18pt" style:font-style-complex="normal" style:font-weight-complex="normal" fo:hyphenate="false"/>
    </style:style>
    <style:style style:name="_20_Tärkein_20_viesti_2f_päätös-outline5" style:display-name=" Tärkein viesti/päätös-outline5" style:family="presentation" style:parent-style-name="_20_Tärkein_20_viesti_2f_päätös-outline4">
      <style:paragraph-properties fo:margin-top="0.1cm" fo:margin-bottom="0cm"/>
      <style:text-properties fo:font-size="20pt" style:font-size-asian="20pt" style:font-size-complex="20pt"/>
    </style:style>
    <style:style style:name="_20_Tärkein_20_viesti_2f_päätös-outline6" style:display-name=" Tärkein viesti/päätös-outline6" style:family="presentation" style:parent-style-name="_20_Tärkein_20_viesti_2f_päätös-outline5">
      <style:paragraph-properties fo:margin-top="0.1cm" fo:margin-bottom="0cm"/>
      <style:text-properties fo:font-size="20pt" style:font-size-asian="20pt" style:font-size-complex="20pt"/>
    </style:style>
    <style:style style:name="_20_Tärkein_20_viesti_2f_päätös-outline7" style:display-name=" Tärkein viesti/päätös-outline7" style:family="presentation" style:parent-style-name="_20_Tärkein_20_viesti_2f_päätös-outline6">
      <style:paragraph-properties fo:margin-top="0.1cm" fo:margin-bottom="0cm"/>
      <style:text-properties fo:font-size="20pt" style:font-size-asian="20pt" style:font-size-complex="20pt"/>
    </style:style>
    <style:style style:name="_20_Tärkein_20_viesti_2f_päätös-outline8" style:display-name=" Tärkein viesti/päätös-outline8" style:family="presentation" style:parent-style-name="_20_Tärkein_20_viesti_2f_päätös-outline7">
      <style:paragraph-properties fo:margin-top="0.1cm" fo:margin-bottom="0cm"/>
      <style:text-properties fo:font-size="20pt" style:font-size-asian="20pt" style:font-size-complex="20pt"/>
    </style:style>
    <style:style style:name="_20_Tärkein_20_viesti_2f_päätös-outline9" style:display-name=" Tärkein viesti/päätös-outline9" style:family="presentation" style:parent-style-name="_20_Tärkein_20_viesti_2f_päätös-outline8">
      <style:paragraph-properties fo:margin-top="0.1cm" fo:margin-bottom="0cm"/>
      <style:text-properties fo:font-size="20pt" style:font-size-asian="20pt" style:font-size-complex="20pt"/>
    </style:style>
    <style:style style:name="_20_Tärkein_20_viesti_2f_päätös-subtitle" style:display-name=" Tärkein viesti/päätös-subtitle" style:family="presentation">
      <style:graphic-properties draw:stroke="none" draw:fill="none" draw:textarea-vertical-align="middle">
        <text:list-style style:name="_20_Tärkein_20_viesti_2f_päätös-subtitle" style:display-name=" Tärkein viesti/päätös-sub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margin-left="0cm" fo:margin-right="0cm" fo:text-align="center" fo:text-indent="0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32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32pt" style:font-style-asian="normal" style:font-weight-asian="normal" style:font-name-complex="Arial1" style:font-family-complex="Arial" style:font-family-generic-complex="system" style:font-pitch-complex="variable" style:font-size-complex="32pt" style:font-style-complex="normal" style:font-weight-complex="normal" style:text-emphasize="none" style:font-relief="none" style:text-overline-style="none" style:text-overline-color="font-color"/>
    </style:style>
    <style:style style:name="_20_Tärkein_20_viesti_2f_päätös-title" style:display-name=" Tärkein viesti/päätös-title" style:family="presentation">
      <style:graphic-properties draw:stroke="none" draw:fill="none" draw:textarea-vertical-align="middle">
        <text:list-style style:name="_20_Tärkein_20_viesti_2f_päätös-title" style:display-name=" Tärkein viesti/päätös-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line-height="100%" fo:text-align="start" style:punctuation-wrap="hanging"/>
      <style:text-properties fo:font-variant="normal" fo:text-transform="none" fo:color="#314d89" style:text-outline="false" style:text-line-through-style="none" style:text-line-through-type="none" style:text-position="0% 100%" style:font-name="Arial" fo:font-family="Arial" fo:font-size="1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18pt" style:language-asian="fi" style:country-asian="FI" style:font-style-asian="normal" style:font-weight-asian="normal" style:font-name-complex="Arial1" style:font-family-complex="Arial" style:font-family-generic-complex="system" style:font-pitch-complex="variable" style:font-size-complex="18pt" style:language-complex="fi" style:country-complex="FI" style:font-style-complex="normal" style:font-weight-complex="normal" style:text-emphasize="none" style:font-relief="none" style:text-overline-style="none" style:text-overline-color="font-color" fo:hyphenate="false"/>
    </style:style>
    <style:style style:name="Default_20_6-background" style:display-name="Default 6-background" style:family="presentation">
      <style:graphic-properties draw:stroke="none" draw:fill="solid" draw:fill-color="#ffffff"/>
      <style:text-properties style:letter-kerning="true"/>
    </style:style>
    <style:style style:name="Default_20_6-backgroundobjects" style:display-name="Default 6-backgroundobjects" style:family="presentation">
      <style:graphic-properties draw:textarea-horizontal-align="justify" draw:shadow="hidden" draw:shadow-offset-x="0.2cm" draw:shadow-offset-y="0.2cm" draw:shadow-color="#808080"/>
      <style:text-properties style:letter-kerning="true"/>
    </style:style>
    <style:style style:name="Default_20_6-notes" style:display-name="Default 6-notes" style:family="presentation">
      <style:graphic-properties draw:stroke="none" draw:fill="none"/>
      <style:paragraph-properties fo:margin-left="0.6cm" fo:margin-right="0cm" fo:text-indent="-0.6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20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0pt" style:font-style-asian="normal" style:font-weight-asian="normal" style:font-name-complex="Arial1" style:font-family-complex="Arial" style:font-family-generic-complex="system" style:font-pitch-complex="variable" style:font-size-complex="20pt" style:font-style-complex="normal" style:font-weight-complex="normal" style:text-emphasize="none" style:font-relief="none" style:text-overline-style="none" style:text-overline-color="font-color"/>
    </style:style>
    <style:style style:name="Default_20_6-outline1" style:display-name="Default 6-outline1" style:family="presentation">
      <style:graphic-properties draw:stroke="none" draw:fill="none" draw:auto-grow-height="false" draw:fit-to-size="shrink-to-fit" style:shrink-to-fit="true">
        <text:list-style style:name="Default_20_6-outline1" style:display-name="Default 6-outline1">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style:graphic-properties>
      <style:paragraph-properties fo:margin-top="0.5cm" fo:margin-bottom="0cm" fo:line-height="100%" fo:text-align="start" style:punctuation-wrap="simple"/>
      <style:text-properties fo:font-variant="normal" fo:text-transform="none" fo:color="#000000" style:text-outline="false" style:text-line-through-style="none" style:text-line-through-type="none" style:text-position="0% 100%" style:font-name="Arial" fo:font-family="Arial" fo:font-size="20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20pt" style:language-asian="fi" style:country-asian="FI" style:font-style-asian="normal" style:font-weight-asian="normal" style:font-name-complex="Arial1" style:font-family-complex="Arial" style:font-family-generic-complex="system" style:font-pitch-complex="variable" style:font-size-complex="20pt" style:language-complex="fi" style:country-complex="FI" style:font-style-complex="normal" style:font-weight-complex="normal" style:text-emphasize="none" style:font-relief="none" style:text-overline-style="none" style:text-overline-color="font-color" fo:hyphenate="false"/>
    </style:style>
    <style:style style:name="Default_20_6-outline2" style:display-name="Default 6-outline2" style:family="presentation" style:parent-style-name="Default_20_6-outline1">
      <style:paragraph-properties fo:margin-top="0.4cm" fo:margin-bottom="0cm" fo:line-height="100%" fo:text-align="start" style:punctuation-wrap="simple"/>
      <style:text-properties fo:font-variant="normal" fo:text-transform="none" fo:color="#000000" style:text-line-through-style="none" style:text-line-through-type="none" style:text-position="0% 100%" style:font-name="Arial" fo:font-family="Arial" fo:font-size="20pt" fo:letter-spacing="normal" fo:font-style="normal" style:text-underline-style="none" fo:font-weight="normal" style:font-size-asian="20pt" style:font-style-asian="normal" style:font-weight-asian="normal" style:font-size-complex="20pt" style:font-style-complex="normal" style:font-weight-complex="normal" fo:hyphenate="false"/>
    </style:style>
    <style:style style:name="Default_20_6-outline3" style:display-name="Default 6-outline3" style:family="presentation" style:parent-style-name="Default_20_6-outline2">
      <style:paragraph-properties fo:margin-top="0.3cm" fo:margin-bottom="0cm" fo:line-height="100%" fo:text-align="start" style:punctuation-wrap="simple"/>
      <style:text-properties fo:font-variant="normal" fo:text-transform="none" fo:color="#000000" style:text-line-through-style="none" style:text-line-through-type="none" style:text-position="0% 100%" style:font-name="Arial" fo:font-family="Arial" fo:font-size="16pt" fo:letter-spacing="normal" fo:font-style="normal" style:text-underline-style="none" fo:font-weight="normal" style:font-size-asian="16pt" style:font-style-asian="normal" style:font-weight-asian="normal" style:font-size-complex="16pt" style:font-style-complex="normal" style:font-weight-complex="normal" fo:hyphenate="false"/>
    </style:style>
    <style:style style:name="Default_20_6-outline4" style:display-name="Default 6-outline4" style:family="presentation" style:parent-style-name="Default_20_6-outline3">
      <style:paragraph-properties fo:margin-top="0.2cm" fo:margin-bottom="0cm" fo:line-height="100%" fo:text-align="start" style:punctuation-wrap="simple"/>
      <style:text-properties fo:font-variant="normal" fo:text-transform="none" fo:color="#000000" style:text-line-through-style="none" style:text-line-through-type="none" style:text-position="0% 100%" style:font-name="Arial" fo:font-family="Arial" fo:font-size="16pt" fo:letter-spacing="normal" fo:font-style="normal" style:text-underline-style="none" fo:font-weight="normal" style:font-size-asian="16pt" style:font-style-asian="normal" style:font-weight-asian="normal" style:font-size-complex="16pt" style:font-style-complex="normal" style:font-weight-complex="normal" fo:hyphenate="false"/>
    </style:style>
    <style:style style:name="Default_20_6-outline5" style:display-name="Default 6-outline5" style:family="presentation" style:parent-style-name="Default_20_6-outline4">
      <style:paragraph-properties fo:margin-top="0.1cm" fo:margin-bottom="0cm"/>
      <style:text-properties fo:font-size="20pt" style:font-size-asian="20pt" style:font-size-complex="20pt"/>
    </style:style>
    <style:style style:name="Default_20_6-outline6" style:display-name="Default 6-outline6" style:family="presentation" style:parent-style-name="Default_20_6-outline5">
      <style:paragraph-properties fo:margin-top="0.1cm" fo:margin-bottom="0cm"/>
      <style:text-properties fo:font-size="20pt" style:font-size-asian="20pt" style:font-size-complex="20pt"/>
    </style:style>
    <style:style style:name="Default_20_6-outline7" style:display-name="Default 6-outline7" style:family="presentation" style:parent-style-name="Default_20_6-outline6">
      <style:paragraph-properties fo:margin-top="0.1cm" fo:margin-bottom="0cm"/>
      <style:text-properties fo:font-size="20pt" style:font-size-asian="20pt" style:font-size-complex="20pt"/>
    </style:style>
    <style:style style:name="Default_20_6-outline8" style:display-name="Default 6-outline8" style:family="presentation" style:parent-style-name="Default_20_6-outline7">
      <style:paragraph-properties fo:margin-top="0.1cm" fo:margin-bottom="0cm"/>
      <style:text-properties fo:font-size="20pt" style:font-size-asian="20pt" style:font-size-complex="20pt"/>
    </style:style>
    <style:style style:name="Default_20_6-outline9" style:display-name="Default 6-outline9" style:family="presentation" style:parent-style-name="Default_20_6-outline8">
      <style:paragraph-properties fo:margin-top="0.1cm" fo:margin-bottom="0cm"/>
      <style:text-properties fo:font-size="20pt" style:font-size-asian="20pt" style:font-size-complex="20pt"/>
    </style:style>
    <style:style style:name="Default_20_6-subtitle" style:display-name="Default 6-subtitle" style:family="presentation">
      <style:graphic-properties draw:stroke="none" draw:fill="none" draw:textarea-vertical-align="middle">
        <text:list-style style:name="Default_20_6-subtitle" style:display-name="Default 6-sub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margin-left="0cm" fo:margin-right="0cm" fo:text-align="center" fo:text-indent="0cm"/>
      <style:text-properties fo:font-variant="normal" fo:text-transform="none" style:use-window-font-color="true" style:text-outline="false" style:text-line-through-style="none" style:text-line-through-type="none" style:font-name="Liberation Sans" fo:font-family="'Liberation Sans'" style:font-family-generic="roman" style:font-pitch="variable" fo:font-size="32pt"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32pt" style:font-style-asian="normal" style:font-weight-asian="normal" style:font-name-complex="Arial1" style:font-family-complex="Arial" style:font-family-generic-complex="system" style:font-pitch-complex="variable" style:font-size-complex="32pt" style:font-style-complex="normal" style:font-weight-complex="normal" style:text-emphasize="none" style:font-relief="none" style:text-overline-style="none" style:text-overline-color="font-color"/>
    </style:style>
    <style:style style:name="Default_20_6-title" style:display-name="Default 6-title" style:family="presentation">
      <style:graphic-properties draw:stroke="none" draw:fill="none" draw:textarea-vertical-align="middle">
        <text:list-style style:name="Default_20_6-title" style:display-name="Default 6-title">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style:graphic-properties>
      <style:paragraph-properties fo:line-height="100%" fo:text-align="start" style:punctuation-wrap="hanging"/>
      <style:text-properties fo:font-variant="normal" fo:text-transform="none" fo:color="#000000" style:text-outline="false" style:text-line-through-style="none" style:text-line-through-type="none" style:text-position="0% 100%" style:font-name="Arial" fo:font-family="Arial" fo:font-size="18pt" fo:letter-spacing="normal" fo:language="fi" fo:country="FI" fo:font-style="normal" fo:text-shadow="none" style:text-underline-style="none" fo:font-weight="normal" style:letter-kerning="true" fo:background-color="transparent" style:font-name-asian="Microsoft YaHei" style:font-family-asian="'Microsoft YaHei'" style:font-family-generic-asian="system" style:font-pitch-asian="variable" style:font-size-asian="18pt" style:language-asian="fi" style:country-asian="FI" style:font-style-asian="normal" style:font-weight-asian="normal" style:font-name-complex="Arial1" style:font-family-complex="Arial" style:font-family-generic-complex="system" style:font-pitch-complex="variable" style:font-size-complex="18pt" style:language-complex="fi" style:country-complex="FI" style:font-style-complex="normal" style:font-weight-complex="normal" style:text-emphasize="none" style:font-relief="none" style:text-overline-style="none" style:text-overline-color="font-color" fo:hyphenate="false"/>
    </style:style>
    <style:presentation-page-layout style:name="AL0T26">
      <presentation:placeholder presentation:object="handout" svg:x="2.058cm" svg:y="1.743cm" svg:width="10.556cm" svg:height="-0.233cm"/>
      <presentation:placeholder presentation:object="handout" svg:x="15.414cm" svg:y="1.743cm" svg:width="10.556cm" svg:height="-0.233cm"/>
      <presentation:placeholder presentation:object="handout" svg:x="2.058cm" svg:y="3.612cm" svg:width="10.556cm" svg:height="-0.233cm"/>
      <presentation:placeholder presentation:object="handout" svg:x="15.414cm" svg:y="3.612cm" svg:width="10.556cm" svg:height="-0.233cm"/>
      <presentation:placeholder presentation:object="handout" svg:x="2.058cm" svg:y="5.481cm" svg:width="10.556cm" svg:height="-0.233cm"/>
      <presentation:placeholder presentation:object="handout" svg:x="15.414cm" svg:y="5.481cm" svg:width="10.556cm" svg:height="-0.233cm"/>
    </style:presentation-page-layout>
    <style:presentation-page-layout style:name="AL1T11">
      <presentation:placeholder presentation:object="title" svg:x="2.058cm" svg:y="1.743cm" svg:width="23.912cm" svg:height="3.507cm"/>
      <presentation:placeholder presentation:object="object" svg:x="2.058cm" svg:y="5.838cm" svg:width="23.912cm" svg:height="13.23cm"/>
    </style:presentation-page-layout>
    <style:presentation-page-layout style:name="AL2T0">
      <presentation:placeholder presentation:object="title" svg:x="2.058cm" svg:y="1.743cm" svg:width="23.912cm" svg:height="3.507cm"/>
      <presentation:placeholder presentation:object="subtitle" svg:x="2.058cm" svg:y="5.838cm" svg:width="23.912cm" svg:height="13.23cm"/>
    </style:presentation-page-layout>
  </office:styles>
  <office:automatic-styles>
    <style:page-layout style:name="PM0">
      <style:page-layout-properties fo:margin-top="0cm" fo:margin-bottom="0cm" fo:margin-left="0cm" fo:margin-right="0cm" fo:page-width="21.59cm" fo:page-height="27.94cm" style:print-orientation="portrait"/>
    </style:page-layout>
    <style:page-layout style:name="PM1">
      <style:page-layout-properties fo:margin-top="0cm" fo:margin-bottom="0cm" fo:margin-left="0cm" fo:margin-right="0cm" fo:page-width="33.867cm" fo:page-height="19.05cm" style:print-orientation="landscape"/>
    </style:page-layout>
    <style:page-layout style:name="PM2">
      <style:page-layout-properties fo:margin-top="0cm" fo:margin-bottom="0cm" fo:margin-left="0cm" fo:margin-right="0cm" fo:page-width="18.71cm" fo:page-height="27.406cm" style:print-orientation="portrait"/>
    </style:page-layout>
    <style:style style:name="Mdp1" style:family="drawing-page">
      <style:drawing-page-properties draw:background-size="border" draw:fill="solid" draw:fill-color="#ffffff"/>
    </style:style>
    <style:style style:name="Mdp2" style:family="drawing-page">
      <style:drawing-page-properties draw:background-size="border" draw:fill="solid" draw:fill-color="#182644"/>
    </style:style>
    <style:style style:name="Mdp3" style:family="drawing-page">
      <style:drawing-page-properties presentation:display-header="true" presentation:display-footer="true" presentation:display-page-number="false" presentation:display-date-time="true"/>
    </style:style>
    <number:date-style style:name="D1" number:automatic-order="true">
      <number:day number:style="long"/>
      <number:text>.</number:text>
      <number:month number:style="long"/>
      <number:text>.</number:text>
      <number:year number:style="long"/>
    </number:date-style>
    <style:style style:name="Mgr1" style:family="graphic" style:parent-style-name="standard">
      <style:graphic-properties draw:stroke="none" draw:fill="none" draw:fill-color="#ffffff" draw:auto-grow-height="false" fo:min-height="1.397cm"/>
    </style:style>
    <style:style style:name="Mgr2" style:family="graphic" style:parent-style-name="standard">
      <style:graphic-properties draw:stroke="none" draw:fill="none" draw:fill-color="#ffffff" draw:textarea-vertical-align="bottom" draw:auto-grow-height="false" fo:min-height="1.397cm"/>
    </style:style>
    <style:style style:name="Mgr3" style:family="graphic" style:parent-style-name="Object_20_with_20_no_20_fill_20_and_20_no_20_line">
      <style:graphic-properties draw:stroke="none" svg:stroke-width="0cm" draw:fill="none" draw:textarea-vertical-align="top" draw:auto-grow-height="false" fo:padding-top="0.125cm" fo:padding-bottom="0.125cm" fo:padding-left="0.25cm" fo:padding-right="0.25cm" fo:wrap-option="wrap" draw:color-mode="standard" draw:luminance="0%" draw:contrast="0%" draw:gamma="100%" draw:red="0%" draw:green="0%" draw:blue="0%" fo:clip="rect(0cm, 0cm, 0cm, 0cm)" draw:image-opacity="100%" style:mirror="none"/>
    </style:style>
    <style:style style:name="Mgr4" style:family="graphic" style:parent-style-name="standard">
      <style:graphic-properties draw:stroke="none" svg:stroke-width="0cm" draw:fill="none" draw:textarea-vertical-align="top" draw:auto-grow-height="false" draw:fit-to-size="false" style:shrink-to-fit="false" fo:min-height="0cm" fo:min-width="0cm" fo:padding-top="0.125cm" fo:padding-bottom="0.125cm" fo:padding-left="0.25cm" fo:padding-right="0.25cm" fo:wrap-option="wrap"/>
    </style:style>
    <style:style style:name="Mgr5" style:family="graphic" style:parent-style-name="standard">
      <style:graphic-properties draw:stroke="solid" svg:stroke-width="0.026cm" svg:stroke-color="#000000" draw:stroke-linejoin="round" draw:fill="none" draw:textarea-horizontal-align="center" draw:textarea-vertical-align="middle" draw:auto-grow-height="false" draw:fit-to-size="false" style:shrink-to-fit="false" fo:padding-top="0.125cm" fo:padding-bottom="0.125cm" fo:padding-left="0.25cm" fo:padding-right="0.25cm" fo:wrap-option="no-wrap"/>
    </style:style>
    <style:style style:name="Mpr1" style:family="presentation" style:parent-style-name="Otsikko_20_ja_20_sisältö-title">
      <style:graphic-properties draw:stroke="none" svg:stroke-width="0cm" draw:fill="none" draw:textarea-vertical-align="middle" draw:auto-grow-height="false" draw:fit-to-size="false" style:shrink-to-fit="false" fo:min-height="3.181cm" fo:padding-top="0.127cm" fo:padding-bottom="0.127cm" fo:padding-left="0.254cm" fo:padding-right="0.254cm" fo:wrap-option="wrap"/>
    </style:style>
    <style:style style:name="Mpr2" style:family="presentation" style:parent-style-name="Otsikko_20_ja_20_sisältö-outline1">
      <style:graphic-properties draw:stroke="none" svg:stroke-width="0cm" draw:fill="none" draw:textarea-vertical-align="top" draw:auto-grow-height="false" draw:fit-to-size="false" style:shrink-to-fit="false" fo:min-height="11.049cm" fo:padding-top="0.127cm" fo:padding-bottom="0.127cm" fo:padding-left="0.254cm" fo:padding-right="0.254cm" fo:wrap-option="wrap"/>
    </style:style>
    <style:style style:name="Mpr3" style:family="presentation" style:parent-style-name="Otsikko_20_ja_20_sisältö-backgroundobjects">
      <style:graphic-properties draw:stroke="none" svg:stroke-width="0cm" draw:fill="none" draw:fill-color="#ffffff" draw:textarea-vertical-align="middle" draw:auto-grow-height="false" draw:fit-to-size="false" style:shrink-to-fit="false" fo:min-height="11.049cm" fo:padding-top="0.127cm" fo:padding-bottom="0.127cm" fo:padding-left="0.254cm" fo:padding-right="0.254cm" fo:wrap-option="wrap"/>
    </style:style>
    <style:style style:name="Mpr4" style:family="presentation" style:parent-style-name="Otsikko_20_ja_20_sisältö-backgroundobjects">
      <style:graphic-properties draw:stroke="none" draw:fill="none" draw:fill-color="#ffffff" draw:auto-grow-height="false" fo:min-height="1.397cm"/>
    </style:style>
    <style:style style:name="Mpr5" style:family="presentation" style:parent-style-name="Otsikko_20_ja_20_sisältö-backgroundobjects">
      <style:graphic-properties draw:stroke="none" draw:fill="none" draw:fill-color="#ffffff" draw:textarea-vertical-align="bottom" draw:auto-grow-height="false" fo:min-height="1.397cm"/>
    </style:style>
    <style:style style:name="Mpr6" style:family="presentation" style:parent-style-name="Otsikkodia-title">
      <style:graphic-properties draw:stroke="none" svg:stroke-width="0cm" draw:fill="none" draw:textarea-vertical-align="bottom" draw:auto-grow-height="false" draw:fit-to-size="false" style:shrink-to-fit="false" fo:min-height="3.181cm" fo:padding-top="0.127cm" fo:padding-bottom="0.127cm" fo:padding-left="0.254cm" fo:padding-right="0.254cm" fo:wrap-option="wrap"/>
    </style:style>
    <style:style style:name="Mpr7" style:family="presentation" style:parent-style-name="Otsikkodia-backgroundobjects">
      <style:graphic-properties draw:stroke="none" svg:stroke-width="0cm" draw:fill="none" draw:fill-color="#ffffff" draw:textarea-vertical-align="middle" draw:auto-grow-height="false" draw:fit-to-size="false" style:shrink-to-fit="false" fo:min-height="11.049cm" fo:padding-top="0.127cm" fo:padding-bottom="0.127cm" fo:padding-left="0.254cm" fo:padding-right="0.254cm" fo:wrap-option="wrap"/>
    </style:style>
    <style:style style:name="Mpr8" style:family="presentation" style:parent-style-name="Otsikkodia-backgroundobjects">
      <style:graphic-properties draw:stroke="none" draw:fill="none" draw:fill-color="#ffffff" draw:auto-grow-height="false" fo:min-height="1.37cm"/>
    </style:style>
    <style:style style:name="Mpr9" style:family="presentation" style:parent-style-name="Otsikkodia-backgroundobjects">
      <style:graphic-properties draw:stroke="none" draw:fill="none" draw:fill-color="#ffffff" draw:textarea-vertical-align="bottom" draw:auto-grow-height="false" fo:min-height="1.37cm"/>
    </style:style>
    <style:style style:name="Mpr10" style:family="presentation" style:parent-style-name="Title_20_and_20_Content-title">
      <style:graphic-properties draw:stroke="none" svg:stroke-width="0cm" draw:fill="none" draw:textarea-vertical-align="middle" draw:auto-grow-height="false" draw:fit-to-size="false" style:shrink-to-fit="false" fo:min-height="3.181cm" fo:padding-top="0.127cm" fo:padding-bottom="0.127cm" fo:padding-left="0.254cm" fo:padding-right="0.254cm" fo:wrap-option="wrap"/>
    </style:style>
    <style:style style:name="Mpr11" style:family="presentation" style:parent-style-name="Title_20_and_20_Content-outline1">
      <style:graphic-properties draw:stroke="none" svg:stroke-width="0cm" draw:fill="none" draw:textarea-vertical-align="top" draw:auto-grow-height="false" draw:fit-to-size="false" style:shrink-to-fit="false" fo:min-height="11.049cm" fo:padding-top="0.127cm" fo:padding-bottom="0.127cm" fo:padding-left="0.254cm" fo:padding-right="0.254cm" fo:wrap-option="wrap"/>
    </style:style>
    <style:style style:name="Mpr12" style:family="presentation" style:parent-style-name="Title_20_and_20_Content-backgroundobjects">
      <style:graphic-properties draw:stroke="none" svg:stroke-width="0cm" draw:fill="none" draw:fill-color="#ffffff" draw:textarea-vertical-align="middle" draw:auto-grow-height="false" draw:fit-to-size="false" style:shrink-to-fit="false" fo:min-height="11.049cm" fo:padding-top="0.127cm" fo:padding-bottom="0.127cm" fo:padding-left="0.254cm" fo:padding-right="0.254cm" fo:wrap-option="wrap"/>
    </style:style>
    <style:style style:name="Mpr13" style:family="presentation" style:parent-style-name="Title_20_and_20_Content-backgroundobjects">
      <style:graphic-properties draw:stroke="none" draw:fill="none" draw:fill-color="#ffffff" draw:auto-grow-height="false" fo:min-height="1.37cm"/>
    </style:style>
    <style:style style:name="Mpr14" style:family="presentation" style:parent-style-name="Title_20_and_20_Content-backgroundobjects">
      <style:graphic-properties draw:stroke="none" draw:fill="none" draw:fill-color="#ffffff" draw:textarea-vertical-align="bottom" draw:auto-grow-height="false" fo:min-height="1.37cm"/>
    </style:style>
    <style:style style:name="Mpr15" style:family="presentation" style:parent-style-name="Default-title">
      <style:graphic-properties draw:stroke="none" svg:stroke-width="0cm" draw:fill="none" draw:textarea-vertical-align="middle" draw:auto-grow-height="false" draw:fit-to-size="false" style:shrink-to-fit="false" fo:min-height="3.181cm" fo:padding-top="0.127cm" fo:padding-bottom="0.127cm" fo:padding-left="0.254cm" fo:padding-right="0.254cm" fo:wrap-option="wrap"/>
    </style:style>
    <style:style style:name="Mpr16" style:family="presentation" style:parent-style-name="Default-outline1">
      <style:graphic-properties draw:stroke="none" svg:stroke-width="0cm" draw:fill="none" draw:textarea-vertical-align="top" draw:auto-grow-height="false" draw:fit-to-size="false" style:shrink-to-fit="false" fo:min-height="11.049cm" fo:padding-top="0.127cm" fo:padding-bottom="0.127cm" fo:padding-left="0.254cm" fo:padding-right="0.254cm" fo:wrap-option="wrap"/>
    </style:style>
    <style:style style:name="Mpr17" style:family="presentation" style:parent-style-name="Default-backgroundobjects">
      <style:graphic-properties draw:stroke="none" svg:stroke-width="0cm" draw:fill="none" draw:fill-color="#ffffff" draw:textarea-vertical-align="middle" draw:auto-grow-height="false" draw:fit-to-size="false" style:shrink-to-fit="false" fo:min-height="11.049cm" fo:padding-top="0.127cm" fo:padding-bottom="0.127cm" fo:padding-left="0.254cm" fo:padding-right="0.254cm" fo:wrap-option="wrap"/>
    </style:style>
    <style:style style:name="Mpr18" style:family="presentation" style:parent-style-name="Default-backgroundobjects">
      <style:graphic-properties draw:stroke="none" draw:fill="none" draw:fill-color="#ffffff" draw:auto-grow-height="false" fo:min-height="1.37cm"/>
    </style:style>
    <style:style style:name="Mpr19" style:family="presentation" style:parent-style-name="Default-backgroundobjects">
      <style:graphic-properties draw:stroke="none" draw:fill="none" draw:fill-color="#ffffff" draw:textarea-vertical-align="bottom" draw:auto-grow-height="false" fo:min-height="1.37cm"/>
    </style:style>
    <style:style style:name="Mpr20" style:family="presentation" style:parent-style-name="Default_20_1-title">
      <style:graphic-properties draw:stroke="none" svg:stroke-width="0cm" draw:fill="none" draw:textarea-vertical-align="bottom" draw:auto-grow-height="false" draw:fit-to-size="false" style:shrink-to-fit="false" fo:min-height="3.181cm" fo:padding-top="0.127cm" fo:padding-bottom="0.127cm" fo:padding-left="0.254cm" fo:padding-right="0.254cm" fo:wrap-option="wrap"/>
    </style:style>
    <style:style style:name="Mpr21" style:family="presentation" style:parent-style-name="Default_20_1-backgroundobjects">
      <style:graphic-properties draw:stroke="none" svg:stroke-width="0cm" draw:fill="none" draw:fill-color="#ffffff" draw:textarea-vertical-align="middle" draw:auto-grow-height="false" draw:fit-to-size="false" style:shrink-to-fit="false" fo:min-height="11.049cm" fo:padding-top="0.127cm" fo:padding-bottom="0.127cm" fo:padding-left="0.254cm" fo:padding-right="0.254cm" fo:wrap-option="wrap"/>
    </style:style>
    <style:style style:name="Mpr22" style:family="presentation" style:parent-style-name="Default_20_1-backgroundobjects">
      <style:graphic-properties draw:stroke="none" draw:fill="none" draw:fill-color="#ffffff" draw:auto-grow-height="false" fo:min-height="1.37cm"/>
    </style:style>
    <style:style style:name="Mpr23" style:family="presentation" style:parent-style-name="Default_20_1-backgroundobjects">
      <style:graphic-properties draw:stroke="none" draw:fill="none" draw:fill-color="#ffffff" draw:textarea-vertical-align="bottom" draw:auto-grow-height="false" fo:min-height="1.37cm"/>
    </style:style>
    <style:style style:name="Mpr24" style:family="presentation" style:parent-style-name="Tyhjä-backgroundobjects">
      <style:graphic-properties draw:stroke="none" svg:stroke-width="0cm" draw:fill="none" draw:fill-color="#ffffff" draw:textarea-vertical-align="middle" draw:auto-grow-height="false" draw:fit-to-size="false" style:shrink-to-fit="false" fo:min-height="11.049cm" fo:padding-top="0.127cm" fo:padding-bottom="0.127cm" fo:padding-left="0.254cm" fo:padding-right="0.254cm" fo:wrap-option="wrap"/>
    </style:style>
    <style:style style:name="Mpr25" style:family="presentation" style:parent-style-name="Tyhjä-backgroundobjects">
      <style:graphic-properties draw:stroke="none" draw:fill="none" draw:fill-color="#ffffff" draw:auto-grow-height="false" fo:min-height="1.37cm"/>
    </style:style>
    <style:style style:name="Mpr26" style:family="presentation" style:parent-style-name="Tyhjä-backgroundobjects">
      <style:graphic-properties draw:stroke="none" draw:fill="none" draw:fill-color="#ffffff" draw:textarea-vertical-align="bottom" draw:auto-grow-height="false" fo:min-height="1.37cm"/>
    </style:style>
    <style:style style:name="Mpr27" style:family="presentation" style:parent-style-name="Default_20_2-title">
      <style:graphic-properties draw:stroke="none" svg:stroke-width="0cm" draw:fill="none" draw:textarea-vertical-align="top" draw:auto-grow-height="false" draw:fit-to-size="false" style:shrink-to-fit="false" fo:min-height="3.181cm" fo:padding-top="0cm" fo:padding-bottom="0cm" fo:padding-left="0.254cm" fo:padding-right="0.254cm" fo:wrap-option="wrap"/>
    </style:style>
    <style:style style:name="Mpr28" style:family="presentation" style:parent-style-name="Default_20_2-outline1">
      <style:graphic-properties draw:stroke="none" svg:stroke-width="0cm" draw:fill="none" draw:textarea-vertical-align="top" draw:auto-grow-height="false" draw:fit-to-size="false" style:shrink-to-fit="false" fo:min-height="11.049cm" fo:padding-top="0.127cm" fo:padding-bottom="0.127cm" fo:padding-left="0.254cm" fo:padding-right="0.254cm" fo:wrap-option="wrap"/>
    </style:style>
    <style:style style:name="Mpr29" style:family="presentation" style:parent-style-name="Default_20_2-backgroundobjects">
      <style:graphic-properties draw:stroke="none" svg:stroke-width="0cm" draw:fill="none" draw:fill-color="#ffffff" draw:textarea-vertical-align="middle" draw:auto-grow-height="false" draw:fit-to-size="false" style:shrink-to-fit="false" fo:min-height="11.049cm" fo:padding-top="0.127cm" fo:padding-bottom="0.127cm" fo:padding-left="0.254cm" fo:padding-right="0.254cm" fo:wrap-option="wrap"/>
    </style:style>
    <style:style style:name="Mpr30" style:family="presentation" style:parent-style-name="Default_20_2-backgroundobjects">
      <style:graphic-properties draw:stroke="none" draw:fill="none" draw:fill-color="#ffffff" draw:auto-grow-height="false" fo:min-height="1.37cm"/>
    </style:style>
    <style:style style:name="Mpr31" style:family="presentation" style:parent-style-name="Default_20_2-backgroundobjects">
      <style:graphic-properties draw:stroke="none" draw:fill="none" draw:fill-color="#ffffff" draw:textarea-vertical-align="bottom" draw:auto-grow-height="false" fo:min-height="1.37cm"/>
    </style:style>
    <style:style style:name="Mpr32" style:family="presentation" style:parent-style-name="Default_20_3-title">
      <style:graphic-properties draw:stroke="none" svg:stroke-width="0cm" draw:fill="none" draw:textarea-vertical-align="middle" draw:auto-grow-height="false" draw:fit-to-size="false" style:shrink-to-fit="false" fo:min-height="3.181cm" fo:padding-top="0.127cm" fo:padding-bottom="0.127cm" fo:padding-left="0.254cm" fo:padding-right="0.254cm" fo:wrap-option="wrap"/>
    </style:style>
    <style:style style:name="Mpr33" style:family="presentation" style:parent-style-name="Default_20_3-outline1">
      <style:graphic-properties draw:stroke="none" svg:stroke-width="0cm" draw:fill="none" draw:textarea-vertical-align="top" draw:auto-grow-height="false" draw:fit-to-size="false" style:shrink-to-fit="false" fo:min-height="11.049cm" fo:padding-top="0.127cm" fo:padding-bottom="0.127cm" fo:padding-left="0.254cm" fo:padding-right="0.254cm" fo:wrap-option="wrap"/>
    </style:style>
    <style:style style:name="Mpr34" style:family="presentation" style:parent-style-name="Default_20_3-backgroundobjects">
      <style:graphic-properties draw:stroke="none" svg:stroke-width="0cm" draw:fill="none" draw:fill-color="#ffffff" draw:textarea-vertical-align="middle" draw:auto-grow-height="false" draw:fit-to-size="false" style:shrink-to-fit="false" fo:min-height="11.049cm" fo:padding-top="0.127cm" fo:padding-bottom="0.127cm" fo:padding-left="0.254cm" fo:padding-right="0.254cm" fo:wrap-option="wrap"/>
    </style:style>
    <style:style style:name="Mpr35" style:family="presentation" style:parent-style-name="Default_20_3-backgroundobjects">
      <style:graphic-properties draw:stroke="none" draw:fill="none" draw:fill-color="#ffffff" draw:auto-grow-height="false" fo:min-height="1.37cm"/>
    </style:style>
    <style:style style:name="Mpr36" style:family="presentation" style:parent-style-name="Default_20_3-backgroundobjects">
      <style:graphic-properties draw:stroke="none" draw:fill="none" draw:fill-color="#ffffff" draw:textarea-vertical-align="bottom" draw:auto-grow-height="false" fo:min-height="1.37cm"/>
    </style:style>
    <style:style style:name="Mpr37" style:family="presentation" style:parent-style-name="Default_20_4-title">
      <style:graphic-properties draw:stroke="none" svg:stroke-width="0cm" draw:fill="none" draw:textarea-vertical-align="bottom" draw:auto-grow-height="false" draw:fit-to-size="false" style:shrink-to-fit="false" fo:min-height="3.181cm" fo:padding-top="0.127cm" fo:padding-bottom="0.127cm" fo:padding-left="0.254cm" fo:padding-right="0.254cm" fo:wrap-option="wrap"/>
    </style:style>
    <style:style style:name="Mpr38" style:family="presentation" style:parent-style-name="Default_20_4-backgroundobjects">
      <style:graphic-properties draw:stroke="none" svg:stroke-width="0cm" draw:fill="none" draw:fill-color="#ffffff" draw:textarea-vertical-align="middle" draw:auto-grow-height="false" draw:fit-to-size="false" style:shrink-to-fit="false" fo:min-height="11.049cm" fo:padding-top="0.127cm" fo:padding-bottom="0.127cm" fo:padding-left="0.254cm" fo:padding-right="0.254cm" fo:wrap-option="wrap"/>
    </style:style>
    <style:style style:name="Mpr39" style:family="presentation" style:parent-style-name="Default_20_4-backgroundobjects">
      <style:graphic-properties draw:stroke="none" draw:fill="none" draw:fill-color="#ffffff" draw:auto-grow-height="false" fo:min-height="1.37cm"/>
    </style:style>
    <style:style style:name="Mpr40" style:family="presentation" style:parent-style-name="Default_20_4-backgroundobjects">
      <style:graphic-properties draw:stroke="none" draw:fill="none" draw:fill-color="#ffffff" draw:textarea-vertical-align="bottom" draw:auto-grow-height="false" fo:min-height="1.37cm"/>
    </style:style>
    <style:style style:name="Mpr41" style:family="presentation" style:parent-style-name="Default_20_5-title">
      <style:graphic-properties draw:stroke="none" svg:stroke-width="0cm" draw:fill="none" draw:textarea-vertical-align="middle" draw:auto-grow-height="false" draw:fit-to-size="false" style:shrink-to-fit="false" fo:min-height="3.181cm" fo:padding-top="0.127cm" fo:padding-bottom="0.127cm" fo:padding-left="0.254cm" fo:padding-right="0.254cm" fo:wrap-option="wrap"/>
    </style:style>
    <style:style style:name="Mpr42" style:family="presentation" style:parent-style-name="Default_20_5-outline1">
      <style:graphic-properties draw:stroke="none" svg:stroke-width="0cm" draw:fill="none" draw:textarea-vertical-align="top" draw:auto-grow-height="false" draw:fit-to-size="false" style:shrink-to-fit="false" fo:min-height="11.049cm" fo:padding-top="0.127cm" fo:padding-bottom="0.127cm" fo:padding-left="0.254cm" fo:padding-right="0.254cm" fo:wrap-option="wrap"/>
    </style:style>
    <style:style style:name="Mpr43" style:family="presentation" style:parent-style-name="Default_20_5-backgroundobjects">
      <style:graphic-properties draw:stroke="none" svg:stroke-width="0cm" draw:fill="none" draw:fill-color="#ffffff" draw:textarea-vertical-align="top" draw:auto-grow-height="false" draw:fit-to-size="false" style:shrink-to-fit="false" fo:min-height="11.049cm" fo:padding-top="0.125cm" fo:padding-bottom="0.125cm" fo:padding-left="0.25cm" fo:padding-right="0.25cm" fo:wrap-option="wrap"/>
    </style:style>
    <style:style style:name="Mpr44" style:family="presentation" style:parent-style-name="Default_20_5-backgroundobjects">
      <style:graphic-properties draw:stroke="none" draw:fill="none" draw:fill-color="#ffffff" draw:auto-grow-height="false" fo:min-height="1.37cm"/>
    </style:style>
    <style:style style:name="Mpr45" style:family="presentation" style:parent-style-name="Default_20_5-backgroundobjects">
      <style:graphic-properties draw:stroke="none" draw:fill="none" draw:fill-color="#ffffff" draw:textarea-vertical-align="bottom" draw:auto-grow-height="false" fo:min-height="1.37cm"/>
    </style:style>
    <style:style style:name="Mpr46" style:family="presentation" style:parent-style-name="_20_Tärkein_20_viesti_2f_päätös-title">
      <style:graphic-properties draw:stroke="none" svg:stroke-width="0cm" draw:fill="none" draw:textarea-vertical-align="middle" draw:auto-grow-height="false" draw:fit-to-size="false" style:shrink-to-fit="false" fo:min-height="3.181cm" fo:padding-top="0cm" fo:padding-bottom="0cm" fo:padding-left="0.254cm" fo:padding-right="0.254cm" fo:wrap-option="wrap"/>
    </style:style>
    <style:style style:name="Mpr47" style:family="presentation" style:parent-style-name="_20_Tärkein_20_viesti_2f_päätös-outline1">
      <style:graphic-properties draw:stroke="none" svg:stroke-width="0cm" draw:fill="none" draw:textarea-vertical-align="top" draw:auto-grow-height="false" draw:fit-to-size="false" style:shrink-to-fit="false" fo:min-height="11.049cm" fo:padding-top="0.127cm" fo:padding-bottom="0.127cm" fo:padding-left="0.254cm" fo:padding-right="0.254cm" fo:wrap-option="wrap"/>
    </style:style>
    <style:style style:name="Mpr48" style:family="presentation" style:parent-style-name="_20_Tärkein_20_viesti_2f_päätös-backgroundobjects">
      <style:graphic-properties draw:stroke="none" draw:fill="none" draw:fill-color="#ffffff" draw:auto-grow-height="false" fo:min-height="1.37cm"/>
    </style:style>
    <style:style style:name="Mpr49" style:family="presentation" style:parent-style-name="_20_Tärkein_20_viesti_2f_päätös-backgroundobjects">
      <style:graphic-properties draw:stroke="none" draw:fill="none" draw:fill-color="#ffffff" draw:textarea-vertical-align="bottom" draw:auto-grow-height="false" fo:min-height="1.37cm"/>
    </style:style>
    <style:style style:name="Mpr50" style:family="presentation" style:parent-style-name="Default_20_6-title">
      <style:graphic-properties draw:stroke="none" svg:stroke-width="0cm" draw:fill="none" draw:textarea-vertical-align="middle" draw:auto-grow-height="false" draw:fit-to-size="false" style:shrink-to-fit="false" fo:min-height="3.181cm" fo:padding-top="0.127cm" fo:padding-bottom="0.127cm" fo:padding-left="0.254cm" fo:padding-right="0.254cm" fo:wrap-option="wrap"/>
    </style:style>
    <style:style style:name="Mpr51" style:family="presentation" style:parent-style-name="Default_20_6-backgroundobjects">
      <style:graphic-properties draw:stroke="none" draw:fill="none" draw:fill-color="#ffffff" draw:auto-grow-height="false" fo:min-height="1.37cm"/>
    </style:style>
    <style:style style:name="Mpr52" style:family="presentation" style:parent-style-name="Default_20_6-backgroundobjects">
      <style:graphic-properties draw:stroke="none" draw:fill="none" draw:fill-color="#ffffff" draw:textarea-vertical-align="bottom" draw:auto-grow-height="false" fo:min-height="1.37cm"/>
    </style:style>
    <style:style style:name="MP1" style:family="paragraph">
      <style:text-properties fo:font-size="14pt" style:font-size-asian="14pt" style:font-size-complex="14pt"/>
    </style:style>
    <style:style style:name="MP2" style:family="paragraph">
      <loext:graphic-properties draw:fill="none" draw:fill-color="#ffffff"/>
      <style:text-properties fo:font-size="14pt" style:font-size-asian="14pt" style:font-size-complex="14pt"/>
    </style:style>
    <style:style style:name="MP3" style:family="paragraph">
      <style:paragraph-properties fo:text-align="end"/>
      <style:text-properties fo:font-size="14pt" style:font-size-asian="14pt" style:font-size-complex="14pt"/>
    </style:style>
    <style:style style:name="MP4" style:family="paragraph">
      <loext:graphic-properties draw:fill="none" draw:fill-color="#ffffff"/>
      <style:paragraph-properties fo:text-align="end"/>
      <style:text-properties fo:font-size="14pt" style:font-size-asian="14pt" style:font-size-complex="14pt"/>
    </style:style>
    <style:style style:name="MP5" style:family="paragraph">
      <style:paragraph-properties fo:margin-top="0cm" fo:margin-bottom="0cm" fo:line-height="90%" fo:text-align="start" style:punctuation-wrap="hanging" style:writing-mode="lr-tb"/>
      <style:text-properties fo:hyphenate="false"/>
    </style:style>
    <style:style style:name="MP6" style:family="paragraph">
      <loext:graphic-properties draw:fill="none"/>
      <style:paragraph-properties fo:text-align="start" style:font-independent-line-spacing="true"/>
      <style:text-properties fo:font-size="44pt"/>
    </style:style>
    <style:style style:name="MP7" style:family="paragraph">
      <style:paragraph-properties fo:margin-left="0cm" fo:margin-right="0cm" fo:margin-top="0.353cm" fo:margin-bottom="0cm" fo:line-height="90%" fo:text-align="start" fo:text-indent="0cm" style:punctuation-wrap="hanging" style:writing-mode="lr-tb"/>
      <style:text-properties fo:hyphenate="false"/>
    </style:style>
    <style:style style:name="MP8" style:family="paragraph">
      <style:paragraph-properties fo:margin-left="0cm" fo:margin-right="0cm" fo:margin-top="0.176cm" fo:margin-bottom="0cm" fo:line-height="90%" fo:text-align="start" fo:text-indent="0cm" style:punctuation-wrap="hanging" style:writing-mode="lr-tb"/>
      <style:text-properties fo:hyphenate="false"/>
    </style:style>
    <style:style style:name="MP9" style:family="paragraph">
      <loext:graphic-properties draw:fill="none"/>
      <style:paragraph-properties fo:text-align="start" style:font-independent-line-spacing="true"/>
      <style:text-properties fo:font-size="28pt"/>
    </style:style>
    <style:style style:name="MP10" style:family="paragraph">
      <style:paragraph-properties fo:margin-left="0cm" fo:margin-right="0cm" fo:margin-top="0cm" fo:margin-bottom="0cm" fo:line-height="100%" fo:text-align="start" fo:text-indent="0cm" style:punctuation-wrap="hanging" style:writing-mode="lr-tb"/>
      <style:text-properties fo:font-size="12pt" style:font-size-asian="14pt" style:font-size-complex="14pt" fo:hyphenate="false"/>
    </style:style>
    <style:style style:name="MP11" style:family="paragraph">
      <loext:graphic-properties draw:fill="none" draw:fill-color="#ffffff"/>
      <style:paragraph-properties fo:text-align="start" style:font-independent-line-spacing="true"/>
      <style:text-properties fo:font-size="12pt" style:font-size-asian="14pt" style:font-size-complex="14pt"/>
    </style:style>
    <style:style style:name="MP12" style:family="paragraph">
      <style:paragraph-properties fo:margin-left="0cm" fo:margin-right="0cm" fo:margin-top="0cm" fo:margin-bottom="0cm" fo:line-height="100%" fo:text-align="end" fo:text-indent="0cm" style:punctuation-wrap="hanging" style:writing-mode="lr-tb"/>
      <style:text-properties fo:font-size="12pt" style:font-size-asian="14pt" style:font-size-complex="14pt" fo:hyphenate="false"/>
    </style:style>
    <style:style style:name="MP13" style:family="paragraph">
      <style:paragraph-properties fo:margin-top="0cm" fo:margin-bottom="0cm" fo:line-height="90%" fo:text-align="center" style:punctuation-wrap="hanging" style:writing-mode="lr-tb"/>
      <style:text-properties fo:hyphenate="false"/>
    </style:style>
    <style:style style:name="MP14" style:family="paragraph">
      <loext:graphic-properties draw:fill="none"/>
      <style:paragraph-properties fo:text-align="start" style:font-independent-line-spacing="true"/>
      <style:text-properties fo:font-size="60pt"/>
    </style:style>
    <style:style style:name="MP15" style:family="paragraph">
      <style:paragraph-properties fo:margin-top="0cm" fo:margin-bottom="0cm" fo:line-height="100%" fo:text-align="center" style:punctuation-wrap="hanging" style:writing-mode="lr-tb"/>
      <style:text-properties fo:hyphenate="false"/>
    </style:style>
    <style:style style:name="MP16" style:family="paragraph">
      <style:paragraph-properties fo:margin-left="0cm" fo:margin-right="0cm" fo:margin-top="0.226cm" fo:margin-bottom="0cm" fo:line-height="100%" fo:text-align="start" fo:text-indent="0cm" style:punctuation-wrap="hanging" style:writing-mode="lr-tb"/>
      <style:text-properties fo:hyphenate="false"/>
    </style:style>
    <style:style style:name="MP17" style:family="paragraph">
      <style:paragraph-properties fo:margin-left="0cm" fo:margin-right="0cm" fo:margin-top="0.198cm" fo:margin-bottom="0cm" fo:line-height="100%" fo:text-align="start" fo:text-indent="0cm" style:punctuation-wrap="hanging" style:writing-mode="lr-tb"/>
      <style:text-properties fo:hyphenate="false"/>
    </style:style>
    <style:style style:name="MP18" style:family="paragraph">
      <style:paragraph-properties fo:margin-left="0cm" fo:margin-right="0cm" fo:margin-top="0.169cm" fo:margin-bottom="0cm" fo:line-height="100%" fo:text-align="start" fo:text-indent="0cm" style:punctuation-wrap="hanging" style:writing-mode="lr-tb"/>
      <style:text-properties fo:hyphenate="false"/>
    </style:style>
    <style:style style:name="MP19" style:family="paragraph">
      <style:paragraph-properties fo:margin-left="0cm" fo:margin-right="0cm" fo:margin-top="0.141cm" fo:margin-bottom="0cm" fo:line-height="100%" fo:text-align="start" fo:text-indent="0cm" style:punctuation-wrap="hanging" style:writing-mode="lr-tb"/>
      <style:text-properties fo:hyphenate="false"/>
    </style:style>
    <style:style style:name="MP20" style:family="paragraph">
      <loext:graphic-properties draw:fill="none"/>
      <style:paragraph-properties fo:text-align="start" style:font-independent-line-spacing="true"/>
      <style:text-properties fo:font-size="32pt"/>
    </style:style>
    <style:style style:name="MP21" style:family="paragraph">
      <loext:graphic-properties draw:fill="none"/>
      <style:paragraph-properties fo:text-align="start"/>
      <style:text-properties fo:font-size="18pt"/>
    </style:style>
    <style:style style:name="MP22" style:family="paragraph">
      <loext:graphic-properties draw:fill="none"/>
      <style:paragraph-properties fo:text-align="start" style:font-independent-line-spacing="true"/>
      <style:text-properties fo:font-size="48pt"/>
    </style:style>
    <style:style style:name="MP23" style:family="paragraph">
      <loext:graphic-properties draw:fill="none"/>
      <style:paragraph-properties fo:text-align="start" style:font-independent-line-spacing="true"/>
      <style:text-properties fo:font-size="24pt"/>
    </style:style>
    <style:style style:name="MP24" style:family="paragraph">
      <style:paragraph-properties fo:margin-left="0cm" fo:margin-right="0cm" fo:margin-top="0.353cm" fo:margin-bottom="0cm" fo:line-height="130%" fo:text-align="start" fo:text-indent="0cm" style:punctuation-wrap="hanging" style:writing-mode="lr-tb"/>
      <style:text-properties fo:hyphenate="false"/>
    </style:style>
    <style:style style:name="MP25" style:family="paragraph">
      <style:paragraph-properties fo:margin-left="0cm" fo:margin-right="0cm" fo:margin-top="0.176cm" fo:margin-bottom="0cm" fo:line-height="130%" fo:text-align="start" fo:text-indent="0cm" style:punctuation-wrap="hanging" style:writing-mode="lr-tb"/>
      <style:text-properties fo:hyphenate="false"/>
    </style:style>
    <style:style style:name="MP26" style:family="paragraph">
      <loext:graphic-properties draw:fill="none"/>
      <style:paragraph-properties fo:text-align="start" style:font-independent-line-spacing="true"/>
      <style:text-properties fo:font-size="14pt"/>
    </style:style>
    <style:style style:name="MP27" style:family="paragraph">
      <style:paragraph-properties fo:margin-left="0cm" fo:margin-right="0cm" fo:margin-top="0cm" fo:margin-bottom="0cm" fo:line-height="100%" fo:text-align="start" fo:text-indent="0cm" style:punctuation-wrap="hanging" style:writing-mode="lr-tb"/>
      <style:text-properties fo:font-size="18pt" style:font-size-asian="14pt" style:font-size-complex="14pt" fo:hyphenate="false"/>
    </style:style>
    <style:style style:name="MP28" style:family="paragraph">
      <loext:graphic-properties draw:fill="none" draw:fill-color="#ffffff"/>
      <style:paragraph-properties fo:text-align="start" style:font-independent-line-spacing="true"/>
      <style:text-properties fo:font-size="18pt" style:font-size-asian="14pt" style:font-size-complex="14pt"/>
    </style:style>
    <style:style style:name="MP29" style:family="paragraph">
      <style:paragraph-properties fo:margin-top="0cm" fo:margin-bottom="0cm" fo:line-height="80%" fo:text-align="center" style:punctuation-wrap="hanging" style:writing-mode="lr-tb"/>
      <style:text-properties fo:hyphenate="false"/>
    </style:style>
    <style:style style:name="MP30" style:family="paragraph">
      <loext:graphic-properties draw:fill="none"/>
      <style:paragraph-properties fo:text-align="start" style:font-independent-line-spacing="true"/>
      <style:text-properties fo:font-size="66pt"/>
    </style:style>
    <style:style style:name="MP31" style:family="paragraph">
      <style:paragraph-properties fo:margin-left="0cm" fo:margin-right="0cm" fo:margin-top="0.353cm" fo:margin-bottom="0cm" fo:line-height="80%" fo:text-align="center" fo:text-indent="0cm" style:punctuation-wrap="hanging" style:writing-mode="lr-tb">
        <style:tab-stops>
          <style:tab-stop style:position="0cm"/>
        </style:tab-stops>
      </style:paragraph-properties>
      <style:text-properties fo:hyphenate="false"/>
    </style:style>
    <style:style style:name="MP32" style:family="paragraph">
      <style:paragraph-properties fo:margin-left="0cm" fo:margin-right="0cm" fo:margin-top="0cm" fo:margin-bottom="0cm" fo:line-height="100%" fo:text-align="end" fo:text-indent="0cm" style:punctuation-wrap="simple" style:writing-mode="lr-tb"/>
      <style:text-properties fo:hyphenate="false"/>
    </style:style>
    <style:style style:name="MP33" style:family="paragraph">
      <loext:graphic-properties draw:fill="none"/>
      <style:paragraph-properties fo:text-align="start" style:font-independent-line-spacing="true"/>
      <style:text-properties fo:font-size="18pt"/>
    </style:style>
    <style:style style:name="MP34" style:family="paragraph">
      <style:paragraph-properties fo:margin-top="0cm" fo:margin-bottom="0cm" fo:line-height="100%" fo:text-align="start" style:punctuation-wrap="simple" style:writing-mode="lr-tb"/>
    </style:style>
    <style:style style:name="MT1" style:family="text">
      <style:text-properties fo:font-size="14pt" style:font-size-asian="14pt" style:font-size-complex="14pt"/>
    </style:style>
    <style:style style:name="MT2" style:family="text">
      <style:text-properties fo:font-variant="normal" fo:text-transform="none" fo:color="#000000" style:text-line-through-style="none" style:text-line-through-type="none" style:text-position="0% 100%" style:font-name="Calibri Light" fo:font-size="44pt" fo:letter-spacing="normal" fo:font-style="normal" style:text-underline-style="none" fo:font-weight="normal" style:font-size-asian="44pt" style:font-style-asian="normal" style:font-weight-asian="normal" style:font-size-complex="44pt" style:font-style-complex="normal" style:font-weight-complex="normal"/>
    </style:style>
    <style:style style:name="MT3" style:family="text">
      <style:text-properties fo:font-variant="normal" fo:text-transform="none" fo:color="#000000" style:text-line-through-style="none" style:text-line-through-type="none" style:text-position="0% 100%" style:font-name="Calibri" fo:font-size="28pt" fo:letter-spacing="normal" fo:font-style="normal" style:text-underline-style="none" fo:font-weight="normal" style:font-size-asian="28pt" style:font-style-asian="normal" style:font-weight-asian="normal" style:font-size-complex="28pt" style:font-style-complex="normal" style:font-weight-complex="normal"/>
    </style:style>
    <style:style style:name="MT4" style:family="text">
      <style:text-properties fo:font-variant="normal" fo:text-transform="none" fo:color="#000000" style:text-line-through-style="none" style:text-line-through-type="none" style:text-position="0% 100%" style:font-name="Calibri" fo:font-size="24pt" fo:letter-spacing="normal" fo:font-style="normal" style:text-underline-style="none" fo:font-weight="normal" style:font-size-asian="24pt" style:font-style-asian="normal" style:font-weight-asian="normal" style:font-size-complex="24pt" style:font-style-complex="normal" style:font-weight-complex="normal"/>
    </style:style>
    <style:style style:name="MT5" style:family="text">
      <style:text-properties fo:font-variant="normal" fo:text-transform="none" fo:color="#000000" style:text-line-through-style="none" style:text-line-through-type="none" style:text-position="0% 100%" style:font-name="Calibri" fo:font-size="20pt" fo:letter-spacing="normal" fo:font-style="normal" style:text-underline-style="none" fo:font-weight="normal" style:font-size-asian="20pt" style:font-style-asian="normal" style:font-weight-asian="normal" style:font-size-complex="20pt" style:font-style-complex="normal" style:font-weight-complex="normal"/>
    </style:style>
    <style:style style:name="MT6" style:family="text">
      <style:text-properties fo:font-variant="normal" fo:text-transform="none" fo:color="#000000" style:text-line-through-style="none" style:text-line-through-type="none" style:text-position="0% 100%" style:font-name="Calibri" fo:font-size="18pt" fo:letter-spacing="normal" fo:font-style="normal" style:text-underline-style="none" fo:font-weight="normal" style:font-size-asian="18pt" style:font-style-asian="normal" style:font-weight-asian="normal" style:font-size-complex="18pt" style:font-style-complex="normal" style:font-weight-complex="normal"/>
    </style:style>
    <style:style style:name="MT7" style:family="text">
      <style:text-properties fo:font-variant="normal" fo:text-transform="none" fo:color="#8b8b8b" style:text-line-through-style="none" style:text-line-through-type="none" style:text-position="0% 100%" style:font-name="Calibri" fo:font-size="12pt" fo:letter-spacing="normal" fo:font-style="normal" style:text-underline-style="none" fo:font-weight="normal" style:font-size-asian="12pt" style:font-style-asian="normal" style:font-weight-asian="normal" style:font-size-complex="12pt" style:font-style-complex="normal" style:font-weight-complex="normal"/>
    </style:style>
    <style:style style:name="MT8" style:family="text">
      <style:text-properties fo:font-variant="normal" fo:text-transform="none" fo:color="#000000" style:text-line-through-style="none" style:text-line-through-type="none" style:text-position="0% 100%" style:font-name="Calibri Light" fo:font-size="60pt" fo:letter-spacing="normal" fo:font-style="normal" style:text-underline-style="none" fo:font-weight="normal" style:font-size-asian="60pt" style:font-style-asian="normal" style:font-weight-asian="normal" style:font-size-complex="60pt" style:font-style-complex="normal" style:font-weight-complex="normal"/>
    </style:style>
    <style:style style:name="MT9" style:family="text">
      <style:text-properties fo:font-variant="normal" fo:text-transform="none" fo:color="#000000" style:text-line-through-style="none" style:text-line-through-type="none" style:text-position="0% 100%" style:font-name="Calibri" fo:font-size="44pt" fo:letter-spacing="normal" fo:font-style="normal" style:text-underline-style="none" fo:font-weight="normal" style:font-size-asian="44pt" style:font-style-asian="normal" style:font-weight-asian="normal" style:font-size-complex="44pt" style:font-style-complex="normal" style:font-weight-complex="normal"/>
    </style:style>
    <style:style style:name="MT10" style:family="text">
      <style:text-properties fo:font-variant="normal" fo:text-transform="none" fo:color="#000000" style:text-line-through-style="none" style:text-line-through-type="none" style:text-position="0% 100%" style:font-name="Calibri" fo:font-size="32pt" fo:letter-spacing="normal" fo:font-style="normal" style:text-underline-style="none" fo:font-weight="normal" style:font-size-asian="32pt" style:font-style-asian="normal" style:font-weight-asian="normal" style:font-size-complex="32pt" style:font-style-complex="normal" style:font-weight-complex="normal"/>
    </style:style>
    <style:style style:name="MT11" style:family="text">
      <style:text-properties fo:font-variant="normal" fo:text-transform="none" fo:color="#182644" style:text-line-through-style="none" style:text-line-through-type="none" style:text-position="0% 100%" style:font-name="Arial" fo:font-size="12pt" fo:letter-spacing="normal" fo:font-style="normal" style:text-underline-style="none" fo:font-weight="normal" style:font-size-asian="12pt" style:font-style-asian="normal" style:font-weight-asian="normal" style:font-size-complex="12pt" style:font-style-complex="normal" style:font-weight-complex="normal"/>
    </style:style>
    <style:style style:name="MT12" style:family="text">
      <style:text-properties fo:text-transform="uppercase" fo:color="#00274b" style:text-line-through-style="none" style:text-line-through-type="none" style:text-position="0% 100%" style:font-name="Arial Nova" fo:font-size="48pt" fo:letter-spacing="normal" fo:font-style="normal" style:text-underline-style="none" fo:font-weight="normal" style:font-size-asian="48pt" style:font-style-asian="normal" style:font-weight-asian="normal" style:font-size-complex="48pt" style:font-style-complex="normal" style:font-weight-complex="normal"/>
    </style:style>
    <style:style style:name="MT13" style:family="text">
      <style:text-properties fo:font-variant="normal" fo:text-transform="none" fo:color="#182644" style:text-line-through-style="none" style:text-line-through-type="none" style:text-position="0% 100%" style:font-name="Arial" fo:font-size="24pt" fo:letter-spacing="normal" fo:font-style="normal" style:text-underline-style="none" fo:font-weight="normal" style:font-size-asian="24pt" style:font-style-asian="normal" style:font-weight-asian="normal" style:font-size-complex="24pt" style:font-style-complex="normal" style:font-weight-complex="normal"/>
    </style:style>
    <style:style style:name="MT14" style:family="text">
      <style:text-properties fo:font-variant="normal" fo:text-transform="none" fo:color="#182644" style:text-line-through-style="none" style:text-line-through-type="none" style:text-position="0% 100%" style:font-name="Arial" fo:font-size="22pt" fo:letter-spacing="normal" fo:font-style="normal" style:text-underline-style="none" fo:font-weight="normal" style:font-size-asian="22pt" style:font-style-asian="normal" style:font-weight-asian="normal" style:font-size-complex="22pt" style:font-style-complex="normal" style:font-weight-complex="normal"/>
    </style:style>
    <style:style style:name="MT15" style:family="text">
      <style:text-properties fo:font-variant="normal" fo:text-transform="none" fo:color="#182644" style:text-line-through-style="none" style:text-line-through-type="none" style:text-position="0% 100%" style:font-name="Arial" fo:font-size="20pt" fo:letter-spacing="normal" fo:font-style="normal" style:text-underline-style="none" fo:font-weight="normal" style:font-size-asian="20pt" style:font-style-asian="normal" style:font-weight-asian="normal" style:font-size-complex="20pt" style:font-style-complex="normal" style:font-weight-complex="normal"/>
    </style:style>
    <style:style style:name="MT16" style:family="text">
      <style:text-properties fo:font-variant="normal" fo:text-transform="none" fo:color="#182644" style:text-line-through-style="none" style:text-line-through-type="none" style:text-position="0% 100%" style:font-name="Arial" fo:font-size="18pt" fo:letter-spacing="normal" fo:font-style="normal" style:text-underline-style="none" fo:font-weight="normal" style:font-size-asian="18pt" style:font-style-asian="normal" style:font-weight-asian="normal" style:font-size-complex="18pt" style:font-style-complex="normal" style:font-weight-complex="normal"/>
    </style:style>
    <style:style style:name="MT17" style:family="text">
      <style:text-properties fo:font-variant="normal" fo:text-transform="none" fo:color="#000000" style:text-line-through-style="none" style:text-line-through-type="none" style:text-position="0% 100%" style:font-name="DIN 2014 Demi" fo:font-size="32pt" fo:letter-spacing="normal" fo:font-style="normal" style:text-underline-style="none" fo:font-weight="bold" style:font-name-asian="DIN 2014 Demi1" style:font-size-asian="32pt" style:font-style-asian="normal" style:font-weight-asian="bold" style:font-size-complex="32pt" style:font-style-complex="normal" style:font-weight-complex="bold"/>
    </style:style>
    <style:style style:name="MT18" style:family="text">
      <style:text-properties fo:font-variant="normal" fo:text-transform="none" fo:color="#000000" style:text-line-through-style="none" style:text-line-through-type="none" style:text-position="0% 100%" style:font-name="DIN 2014" fo:font-size="14pt" fo:letter-spacing="normal" fo:font-style="normal" style:text-underline-style="none" fo:font-weight="normal" style:font-name-asian="DIN 20141" style:font-size-asian="14pt" style:font-style-asian="normal" style:font-weight-asian="normal" style:font-size-complex="14pt" style:font-style-complex="normal" style:font-weight-complex="normal"/>
    </style:style>
    <style:style style:name="MT19" style:family="text">
      <style:text-properties fo:font-variant="normal" fo:text-transform="none" fo:color="#000000" style:text-line-through-style="none" style:text-line-through-type="none" style:text-position="0% 100%" style:font-name="DIN 2014" fo:font-size="12pt" fo:letter-spacing="normal" fo:font-style="normal" style:text-underline-style="none" fo:font-weight="normal" style:font-name-asian="DIN 20141" style:font-size-asian="12pt" style:font-style-asian="normal" style:font-weight-asian="normal" style:font-size-complex="12pt" style:font-style-complex="normal" style:font-weight-complex="normal"/>
    </style:style>
    <style:style style:name="MT20" style:family="text">
      <style:text-properties fo:font-variant="normal" fo:text-transform="none" fo:color="#000000" style:text-line-through-style="none" style:text-line-through-type="none" style:text-position="0% 100%" style:font-name="DIN 2014" fo:font-size="11pt" fo:letter-spacing="normal" fo:font-style="normal" style:text-underline-style="none" fo:font-weight="normal" style:font-name-asian="DIN 20141" style:font-size-asian="11pt" style:font-style-asian="normal" style:font-weight-asian="normal" style:font-size-complex="11pt" style:font-style-complex="normal" style:font-weight-complex="normal"/>
    </style:style>
    <style:style style:name="MT21" style:family="text">
      <style:text-properties fo:font-variant="normal" fo:text-transform="none" fo:color="#000000" style:text-line-through-style="none" style:text-line-through-type="none" style:text-position="0% 100%" style:font-name="DIN 2014" fo:font-size="10.5pt" fo:letter-spacing="normal" fo:font-style="normal" style:text-underline-style="none" fo:font-weight="normal" style:font-name-asian="DIN 20141" style:font-size-asian="10.5pt" style:font-style-asian="normal" style:font-weight-asian="normal" style:font-size-complex="10.5pt" style:font-style-complex="normal" style:font-weight-complex="normal"/>
    </style:style>
    <style:style style:name="MT22" style:family="text">
      <style:text-properties fo:text-transform="uppercase" fo:color="#ffffff" style:text-line-through-style="none" style:text-line-through-type="none" style:text-position="0% 100%" style:font-name="Arial Nova Cond" fo:font-size="66pt" fo:letter-spacing="normal" fo:font-style="normal" style:text-underline-style="none" fo:font-weight="normal" style:font-size-asian="66pt" style:font-style-asian="normal" style:font-weight-asian="normal" style:font-size-complex="66pt" style:font-style-complex="normal" style:font-weight-complex="normal"/>
    </style:style>
    <style:style style:name="MT23" style:family="text">
      <style:text-properties fo:font-variant="normal" fo:text-transform="none" fo:color="#c3343e" style:text-line-through-style="none" style:text-line-through-type="none" style:text-position="0% 100%" style:font-name="Arial" fo:font-size="28pt" fo:letter-spacing="normal" fo:font-style="normal" style:text-underline-style="none" fo:font-weight="normal" style:font-size-asian="28pt" style:font-style-asian="normal" style:font-weight-asian="normal" style:font-size-complex="28pt" style:font-style-complex="normal" style:font-weight-complex="normal"/>
    </style:style>
    <style:style style:name="MT24" style:family="text">
      <style:text-properties fo:font-variant="normal" fo:text-transform="none" fo:color="#000000" style:text-line-through-style="none" style:text-line-through-type="none" style:text-position="0% 100%" style:font-name="Arial" fo:font-size="10pt" fo:letter-spacing="normal" fo:font-style="normal" style:text-underline-style="none" fo:font-weight="normal" style:font-size-asian="10pt" style:font-style-asian="normal" style:font-weight-asian="normal" style:font-size-complex="10pt" style:font-style-complex="normal" style:font-weight-complex="normal"/>
    </style:style>
    <style:style style:name="MT25" style:family="text">
      <style:text-properties fo:font-variant="normal" fo:text-transform="none" fo:color="#000000" style:text-line-through-style="none" style:text-line-through-type="none" style:text-position="0% 100%" style:font-name="Arial" fo:font-size="28pt" fo:letter-spacing="normal" fo:font-style="normal" style:text-underline-style="none" fo:font-weight="bold" style:font-size-asian="28pt" style:font-style-asian="normal" style:font-weight-asian="bold" style:font-size-complex="28pt" style:font-style-complex="normal" style:font-weight-complex="bold"/>
    </style:style>
    <text:list-style style:name="ML1">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text:list-style style:name="ML2">
      <text:list-level-style-bullet text:level="1" text:bullet-char="●">
        <style:list-level-properties text:space-before="0.3cm" text:min-label-width="0.9cm"/>
        <style:text-properties fo:font-family="StarSymbol" style:use-window-font-color="true" fo:font-size="45%"/>
      </text:list-level-style-bullet>
      <text:list-level-style-bullet text:level="2" text:bullet-char="–">
        <style:list-level-properties text:space-before="1.5cm" text:min-label-width="0.9cm"/>
        <style:text-properties fo:font-family="StarSymbol" style:use-window-font-color="true" fo:font-size="75%"/>
      </text:list-level-style-bullet>
      <text:list-level-style-bullet text:level="3" text:bullet-char="●">
        <style:list-level-properties text:space-before="2.8cm" text:min-label-width="0.8cm"/>
        <style:text-properties fo:font-family="StarSymbol" style:use-window-font-color="true" fo:font-size="45%"/>
      </text:list-level-style-bullet>
      <text:list-level-style-bullet text:level="4" text:bullet-char="–">
        <style:list-level-properties text:space-before="4.2cm" text:min-label-width="0.6cm"/>
        <style:text-properties fo:font-family="StarSymbol" style:use-window-font-color="true" fo:font-size="75%"/>
      </text:list-level-style-bullet>
      <text:list-level-style-bullet text:level="5" text:bullet-char="●">
        <style:list-level-properties text:space-before="5.4cm" text:min-label-width="0.6cm"/>
        <style:text-properties fo:font-family="StarSymbol" style:use-window-font-color="true" fo:font-size="45%"/>
      </text:list-level-style-bullet>
      <text:list-level-style-bullet text:level="6" text:bullet-char="●">
        <style:list-level-properties text:space-before="6.6cm" text:min-label-width="0.6cm"/>
        <style:text-properties fo:font-family="StarSymbol" style:use-window-font-color="true" fo:font-size="45%"/>
      </text:list-level-style-bullet>
      <text:list-level-style-bullet text:level="7" text:bullet-char="●">
        <style:list-level-properties text:space-before="7.8cm" text:min-label-width="0.6cm"/>
        <style:text-properties fo:font-family="StarSymbol" style:use-window-font-color="true" fo:font-size="45%"/>
      </text:list-level-style-bullet>
      <text:list-level-style-bullet text:level="8" text:bullet-char="●">
        <style:list-level-properties text:space-before="9cm" text:min-label-width="0.6cm"/>
        <style:text-properties fo:font-family="StarSymbol" style:use-window-font-color="true" fo:font-size="45%"/>
      </text:list-level-style-bullet>
      <text:list-level-style-bullet text:level="9" text:bullet-char="●">
        <style:list-level-properties text:space-before="10.2cm" text:min-label-width="0.6cm"/>
        <style:text-properties fo:font-family="StarSymbol" style:use-window-font-color="true" fo:font-size="45%"/>
      </text:list-level-style-bullet>
      <text:list-level-style-bullet text:level="10" text:bullet-char="●">
        <style:list-level-properties text:space-before="11.4cm" text:min-label-width="0.6cm"/>
        <style:text-properties fo:font-family="StarSymbol" style:use-window-font-color="true" fo:font-size="45%"/>
      </text:list-level-style-bullet>
    </text:list-style>
    <text:list-style style:name="ML3">
      <text:list-level-style-bullet text:level="1" text:bullet-char="●">
        <style:list-level-properties text:min-label-width="0.6cm"/>
        <style:text-properties fo:font-family="StarSymbol" style:use-window-font-color="true" fo:font-size="45%"/>
      </text:list-level-style-bullet>
      <text:list-level-style-bullet text:level="2" text:bullet-char="●">
        <style:list-level-properties text:space-before="0.6cm" text:min-label-width="0.6cm"/>
        <style:text-properties fo:font-family="StarSymbol" style:use-window-font-color="true" fo:font-size="45%"/>
      </text:list-level-style-bullet>
      <text:list-level-style-bullet text:level="3" text:bullet-char="●">
        <style:list-level-properties text:space-before="1.2cm" text:min-label-width="0.6cm"/>
        <style:text-properties fo:font-family="StarSymbol" style:use-window-font-color="true" fo:font-size="45%"/>
      </text:list-level-style-bullet>
      <text:list-level-style-bullet text:level="4" text:bullet-char="●">
        <style:list-level-properties text:space-before="1.8cm" text:min-label-width="0.6cm"/>
        <style:text-properties fo:font-family="StarSymbol" style:use-window-font-color="true" fo:font-size="45%"/>
      </text:list-level-style-bullet>
      <text:list-level-style-bullet text:level="5" text:bullet-char="●">
        <style:list-level-properties text:space-before="2.4cm" text:min-label-width="0.6cm"/>
        <style:text-properties fo:font-family="StarSymbol" style:use-window-font-color="true" fo:font-size="45%"/>
      </text:list-level-style-bullet>
      <text:list-level-style-bullet text:level="6" text:bullet-char="●">
        <style:list-level-properties text:space-before="3cm" text:min-label-width="0.6cm"/>
        <style:text-properties fo:font-family="StarSymbol" style:use-window-font-color="true" fo:font-size="45%"/>
      </text:list-level-style-bullet>
      <text:list-level-style-bullet text:level="7" text:bullet-char="●">
        <style:list-level-properties text:space-before="3.6cm" text:min-label-width="0.6cm"/>
        <style:text-properties fo:font-family="StarSymbol" style:use-window-font-color="true" fo:font-size="45%"/>
      </text:list-level-style-bullet>
      <text:list-level-style-bullet text:level="8" text:bullet-char="●">
        <style:list-level-properties text:space-before="4.2cm" text:min-label-width="0.6cm"/>
        <style:text-properties fo:font-family="StarSymbol" style:use-window-font-color="true" fo:font-size="45%"/>
      </text:list-level-style-bullet>
      <text:list-level-style-bullet text:level="9" text:bullet-char="●">
        <style:list-level-properties text:space-before="4.8cm" text:min-label-width="0.6cm"/>
        <style:text-properties fo:font-family="StarSymbol" style:use-window-font-color="true" fo:font-size="45%"/>
      </text:list-level-style-bullet>
      <text:list-level-style-bullet text:level="10" text:bullet-char="●">
        <style:list-level-properties text:space-before="5.4cm" text:min-label-width="0.6cm"/>
        <style:text-properties fo:font-family="StarSymbol" style:use-window-font-color="true" fo:font-size="45%"/>
      </text:list-level-style-bullet>
    </text:list-style>
  </office:automatic-styles>
  <office:master-styles>
    <draw:layer-set>
      <draw:layer draw:name="layout"/>
      <draw:layer draw:name="background"/>
      <draw:layer draw:name="backgroundobjects"/>
      <draw:layer draw:name="controls"/>
      <draw:layer draw:name="measurelines"/>
    </draw:layer-set>
    <style:handout-master presentation:presentation-page-layout-name="AL0T26" style:page-layout-name="PM0" draw:style-name="Mdp3">
      <draw:page-thumbnail draw:layer="backgroundobjects" svg:width="9.294cm" svg:height="5.227cm" svg:x="1cm" svg:y="3.307cm"/>
      <draw:page-thumbnail draw:layer="backgroundobjects" svg:width="9.294cm" svg:height="5.227cm" svg:x="1cm" svg:y="11.355cm"/>
      <draw:page-thumbnail draw:layer="backgroundobjects" svg:width="9.294cm" svg:height="5.227cm" svg:x="1cm" svg:y="19.403cm"/>
      <draw:page-thumbnail draw:layer="backgroundobjects" svg:width="9.294cm" svg:height="5.227cm" svg:x="11.295cm" svg:y="3.307cm"/>
      <draw:page-thumbnail draw:layer="backgroundobjects" svg:width="9.294cm" svg:height="5.227cm" svg:x="11.295cm" svg:y="11.355cm"/>
      <draw:page-thumbnail draw:layer="backgroundobjects" svg:width="9.294cm" svg:height="5.227cm" svg:x="11.295cm" svg:y="19.403cm"/>
      <draw:frame draw:style-name="Mgr1" draw:text-style-name="MP2" draw:layer="backgroundobjects" svg:width="9.369cm" svg:height="1.396cm" svg:x="0cm" svg:y="0cm" presentation:class="header">
        <draw:text-box>
          <text:p text:style-name="MP1">
            <text:span text:style-name="MT1">
              <presentation:header/>
            </text:span>
          </text:p>
        </draw:text-box>
      </draw:frame>
      <draw:frame draw:style-name="Mgr1" draw:text-style-name="MP4" draw:layer="backgroundobjects" svg:width="9.369cm" svg:height="1.396cm" svg:x="12.22cm" svg:y="0cm" presentation:class="date-time">
        <draw:text-box>
          <text:p text:style-name="MP3">
            <text:span text:style-name="MT1">
              <presentation:date-time/>
            </text:span>
          </text:p>
        </draw:text-box>
      </draw:frame>
      <draw:frame draw:style-name="Mgr2" draw:text-style-name="MP2" draw:layer="backgroundobjects" svg:width="9.369cm" svg:height="1.396cm" svg:x="0cm" svg:y="26.543cm" presentation:class="footer">
        <draw:text-box>
          <text:p text:style-name="MP1">
            <text:span text:style-name="MT1">
              <presentation:footer/>
            </text:span>
          </text:p>
        </draw:text-box>
      </draw:frame>
      <draw:frame draw:style-name="Mgr2" draw:text-style-name="MP4" draw:layer="backgroundobjects" svg:width="9.369cm" svg:height="1.396cm" svg:x="12.22cm" svg:y="26.543cm" presentation:class="page-number">
        <draw:text-box>
          <text:p text:style-name="MP3">
            <text:span text:style-name="MT1">
              <text:page-number>18</text:page-number>
            </text:span>
          </text:p>
        </draw:text-box>
      </draw:frame>
    </style:handout-master>
    <style:master-page style:name="Otsikko_20_ja_20_sisältö" style:display-name="Otsikko ja sisältö" style:page-layout-name="PM1" draw:style-name="Mdp1">
      <draw:frame draw:name="Otsikko 1" presentation:style-name="Mpr1" draw:text-style-name="MP6" draw:layer="backgroundobjects" svg:width="29.209cm" svg:height="3.681cm" svg:x="2.328cm" svg:y="1.014cm" presentation:class="title" presentation:user-transformed="true">
        <draw:text-box>
          <text:p text:style-name="MP5">
            <text:span text:style-name="MT2">Muokkaa ots. perustyyl. napsautt.</text:span>
          </text:p>
        </draw:text-box>
      </draw:frame>
      <draw:frame draw:name="Sisällön paikkamerkki 2" presentation:style-name="Mpr2" draw:text-style-name="MP9" draw:layer="backgroundobjects" svg:width="29.209cm" svg:height="12.086cm" svg:x="2.328cm" svg:y="5.071cm" presentation:class="outline" presentation:user-transformed="true">
        <draw:text-box>
          <text:list text:style-name="ML2">
            <text:list-item>
              <text:p text:style-name="MP7">
                <text:span text:style-name="MT3">Muokkaa tekstin perustyylejä napsauttamalla</text:span>
              </text:p>
              <text:list>
                <text:list-item>
                  <text:p text:style-name="MP8">
                    <text:span text:style-name="MT4">toinen taso</text:span>
                  </text:p>
                  <text:list>
                    <text:list-item>
                      <text:p text:style-name="MP8">
                        <text:span text:style-name="MT5">kolmas taso</text:span>
                      </text:p>
                      <text:list>
                        <text:list-item>
                          <text:p text:style-name="MP8">
                            <text:span text:style-name="MT6">neljäs taso</text:span>
                          </text:p>
                          <text:list>
                            <text:list-item>
                              <text:p text:style-name="MP8">
                                <text:span text:style-name="MT6">viides taso</text:span>
                              </text:p>
                            </text:list-item>
                          </text:list>
                        </text:list-item>
                      </text:list>
                    </text:list-item>
                  </text:list>
                </text:list-item>
              </text:list>
            </text:list-item>
          </text:list>
        </draw:text-box>
      </draw:frame>
      <draw:frame draw:name="Päivämäärän paikkamerkki 3" presentation:style-name="Mpr3" draw:text-style-name="MP11" draw:layer="backgroundobjects" svg:width="7.619cm" svg:height="1.013cm" svg:x="2.328cm" svg:y="17.657cm" presentation:class="date-time" presentation:user-transformed="true">
        <draw:text-box>
          <text:p text:style-name="MP10">
            <text:span text:style-name="MT7">
              <text:date style:data-style-name="D1" text:date-value="2021-11-12">11/12/21</text:date>
            </text:span>
          </text:p>
        </draw:text-box>
      </draw:frame>
      <draw:frame draw:name="Alatunnisteen paikkamerkki 4" presentation:style-name="Mpr3" draw:text-style-name="MP11" draw:layer="backgroundobjects" svg:width="11.429cm" svg:height="1.013cm" svg:x="11.218cm" svg:y="17.657cm" presentation:class="footer" presentation:user-transformed="true">
        <draw:text-box>
          <text:p/>
        </draw:text-box>
      </draw:frame>
      <draw:frame draw:name="Dian numeron paikkamerkki 5" presentation:style-name="Mpr3" draw:text-style-name="MP11" draw:layer="backgroundobjects" svg:width="7.619cm" svg:height="1.013cm" svg:x="23.918cm" svg:y="17.657cm" presentation:class="page-number" presentation:user-transformed="true">
        <draw:text-box>
          <text:p text:style-name="MP12">
            <text:span text:style-name="MT7">
              <text:page-number>18</text:page-number>
            </text:span>
          </text:p>
        </draw:text-box>
      </draw:frame>
      <presentation:notes style:page-layout-name="PM2">
        <draw:page-thumbnail presentation:style-name="Otsikko_20_ja_20_sisältö-title" draw:layer="backgroundobjects" svg:width="18.624cm" svg:height="10.476cm" svg:x="1.482cm" svg:y="2.123cm" presentation:class="page"/>
        <draw:frame presentation:style-name="Otsikko_20_ja_20_sisältö-notes" draw:layer="backgroundobjects" svg:width="17.271cm" svg:height="12.572cm" svg:x="2.159cm" svg:y="13.271cm" presentation:class="notes" presentation:placeholder="true">
          <draw:text-box/>
        </draw:frame>
        <draw:frame presentation:style-name="Mpr4" draw:text-style-name="MP2" draw:layer="backgroundobjects" svg:width="9.369cm" svg:height="1.396cm" svg:x="0cm" svg:y="0cm" presentation:class="header">
          <draw:text-box>
            <text:p text:style-name="MP1">
              <text:span text:style-name="MT1">
                <presentation:header/>
              </text:span>
            </text:p>
          </draw:text-box>
        </draw:frame>
        <draw:frame presentation:style-name="Mpr4" draw:text-style-name="MP4" draw:layer="backgroundobjects" svg:width="9.369cm" svg:height="1.396cm" svg:x="12.22cm" svg:y="0cm" presentation:class="date-time">
          <draw:text-box>
            <text:p text:style-name="MP3">
              <text:span text:style-name="MT1">
                <presentation:date-time/>
              </text:span>
            </text:p>
          </draw:text-box>
        </draw:frame>
        <draw:frame presentation:style-name="Mpr5" draw:text-style-name="MP2" draw:layer="backgroundobjects" svg:width="9.369cm" svg:height="1.396cm" svg:x="0cm" svg:y="26.543cm" presentation:class="footer">
          <draw:text-box>
            <text:p text:style-name="MP1">
              <text:span text:style-name="MT1">
                <presentation:footer/>
              </text:span>
            </text:p>
          </draw:text-box>
        </draw:frame>
        <draw:frame presentation:style-name="Mpr5" draw:text-style-name="MP4" draw:layer="backgroundobjects" svg:width="9.369cm" svg:height="1.396cm" svg:x="12.22cm" svg:y="26.543cm" presentation:class="page-number">
          <draw:text-box>
            <text:p text:style-name="MP3">
              <text:span text:style-name="MT1">
                <text:page-number>18</text:page-number>
              </text:span>
            </text:p>
          </draw:text-box>
        </draw:frame>
      </presentation:notes>
    </style:master-page>
    <style:master-page style:name="Otsikkodia" style:page-layout-name="PM1" draw:style-name="Mdp1">
      <draw:frame draw:name="Otsikko 1" presentation:style-name="Mpr6" draw:text-style-name="MP14" draw:layer="backgroundobjects" svg:width="25.399cm" svg:height="6.631cm" svg:x="4.233cm" svg:y="3.118cm" presentation:class="title" presentation:user-transformed="true">
        <draw:text-box>
          <text:p text:style-name="MP13">
            <text:span text:style-name="MT8">Muokkaa ots. perustyyl. napsautt.</text:span>
          </text:p>
        </draw:text-box>
      </draw:frame>
      <draw:frame draw:name="Päivämäärän paikkamerkki 3" presentation:style-name="Mpr7" draw:text-style-name="MP11" draw:layer="backgroundobjects" svg:width="7.619cm" svg:height="1.013cm" svg:x="2.328cm" svg:y="17.657cm" presentation:class="date-time" presentation:user-transformed="true">
        <draw:text-box>
          <text:p text:style-name="MP10">
            <text:span text:style-name="MT7">
              <text:date style:data-style-name="D1" text:date-value="2021-11-12">11/12/21</text:date>
            </text:span>
          </text:p>
        </draw:text-box>
      </draw:frame>
      <draw:frame draw:name="Alatunnisteen paikkamerkki 4" presentation:style-name="Mpr7" draw:text-style-name="MP11" draw:layer="backgroundobjects" svg:width="11.429cm" svg:height="1.013cm" svg:x="11.218cm" svg:y="17.657cm" presentation:class="footer" presentation:user-transformed="true">
        <draw:text-box>
          <text:p/>
        </draw:text-box>
      </draw:frame>
      <draw:frame draw:name="Dian numeron paikkamerkki 5" presentation:style-name="Mpr7" draw:text-style-name="MP11" draw:layer="backgroundobjects" svg:width="7.619cm" svg:height="1.013cm" svg:x="23.918cm" svg:y="17.657cm" presentation:class="page-number" presentation:user-transformed="true">
        <draw:text-box>
          <text:p text:style-name="MP12">
            <text:span text:style-name="MT7">
              <text:page-number>18</text:page-number>
            </text:span>
          </text:p>
        </draw:text-box>
      </draw:frame>
      <draw:frame presentation:style-name="Otsikkodia-outline1" draw:layer="backgroundobjects" svg:width="30.479cm" svg:height="11.048cm" svg:x="1.693cm" svg:y="4.457cm" presentation:class="outline" presentation:placeholder="true">
        <draw:text-box/>
      </draw:frame>
      <presentation:notes style:page-layout-name="PM2">
        <draw:page-thumbnail presentation:style-name="Otsikkodia-title" draw:layer="backgroundobjects" svg:width="18.269cm" svg:height="10.276cm" svg:x="0.22cm" svg:y="2.082cm" presentation:class="page"/>
        <draw:frame presentation:style-name="Otsikkodia-notes" draw:layer="backgroundobjects" svg:width="14.967cm" svg:height="12.331cm" svg:x="1.871cm" svg:y="13.017cm" presentation:class="notes" presentation:placeholder="true">
          <draw:text-box/>
        </draw:frame>
        <draw:frame presentation:style-name="Mpr8" draw:text-style-name="MP2" draw:layer="backgroundobjects" svg:width="8.119cm" svg:height="1.369cm" svg:x="0cm" svg:y="0cm" presentation:class="header">
          <draw:text-box>
            <text:p text:style-name="MP1">
              <text:span text:style-name="MT1">
                <presentation:header/>
              </text:span>
            </text:p>
          </draw:text-box>
        </draw:frame>
        <draw:frame presentation:style-name="Mpr8" draw:text-style-name="MP4" draw:layer="backgroundobjects" svg:width="8.119cm" svg:height="1.369cm" svg:x="10.59cm" svg:y="0cm" presentation:class="date-time">
          <draw:text-box>
            <text:p text:style-name="MP3">
              <text:span text:style-name="MT1">
                <presentation:date-time/>
              </text:span>
            </text:p>
          </draw:text-box>
        </draw:frame>
        <draw:frame presentation:style-name="Mpr9" draw:text-style-name="MP2" draw:layer="backgroundobjects" svg:width="8.119cm" svg:height="1.369cm" svg:x="0cm" svg:y="26.036cm" presentation:class="footer">
          <draw:text-box>
            <text:p text:style-name="MP1">
              <text:span text:style-name="MT1">
                <presentation:footer/>
              </text:span>
            </text:p>
          </draw:text-box>
        </draw:frame>
        <draw:frame presentation:style-name="Mpr9" draw:text-style-name="MP4" draw:layer="backgroundobjects" svg:width="8.119cm" svg:height="1.369cm" svg:x="10.59cm" svg:y="26.036cm" presentation:class="page-number">
          <draw:text-box>
            <text:p text:style-name="MP3">
              <text:span text:style-name="MT1">
                <text:page-number>18</text:page-number>
              </text:span>
            </text:p>
          </draw:text-box>
        </draw:frame>
      </presentation:notes>
    </style:master-page>
    <style:master-page style:name="Title_20_and_20_Content" style:display-name="Title and Content" style:page-layout-name="PM1" draw:style-name="Mdp1">
      <draw:frame draw:name="Title 1" presentation:style-name="Mpr10" draw:text-style-name="MP6" draw:layer="backgroundobjects" svg:width="30.479cm" svg:height="3.174cm" svg:x="1.693cm" svg:y="0.763cm" presentation:class="title" presentation:user-transformed="true">
        <draw:text-box>
          <text:p text:style-name="MP15">
            <text:span text:style-name="MT9">Click to edit Master title style</text:span>
          </text:p>
        </draw:text-box>
      </draw:frame>
      <draw:frame draw:name="Content Placeholder 2" presentation:style-name="Mpr11" draw:text-style-name="MP20" draw:layer="backgroundobjects" svg:width="30.479cm" svg:height="12.571cm" svg:x="1.693cm" svg:y="4.445cm" presentation:class="outline" presentation:user-transformed="true">
        <draw:text-box>
          <text:list text:style-name="ML2">
            <text:list-item>
              <text:p text:style-name="MP16">
                <text:span text:style-name="MT10">Click to edit Master text styles</text:span>
              </text:p>
              <text:list>
                <text:list-item>
                  <text:p text:style-name="MP17">
                    <text:span text:style-name="MT3">Second level</text:span>
                  </text:p>
                  <text:list>
                    <text:list-item>
                      <text:p text:style-name="MP18">
                        <text:span text:style-name="MT4">Third level</text:span>
                      </text:p>
                      <text:list>
                        <text:list-item>
                          <text:p text:style-name="MP19">
                            <text:span text:style-name="MT5">Fourth level</text:span>
                          </text:p>
                          <text:list>
                            <text:list-item>
                              <text:p text:style-name="MP19">
                                <text:span text:style-name="MT5">Fifth level</text:span>
                              </text:p>
                            </text:list-item>
                          </text:list>
                        </text:list-item>
                      </text:list>
                    </text:list-item>
                  </text:list>
                </text:list-item>
              </text:list>
            </text:list-item>
          </text:list>
        </draw:text-box>
      </draw:frame>
      <draw:frame draw:name="Date Placeholder 3" presentation:style-name="Mpr12" draw:text-style-name="MP11" draw:layer="backgroundobjects" svg:width="7.901cm" svg:height="1.013cm" svg:x="1.693cm" svg:y="17.657cm" presentation:class="date-time" presentation:user-transformed="true">
        <draw:text-box>
          <text:p text:style-name="MP10">
            <text:span text:style-name="MT7">
              <text:date style:data-style-name="D1" text:date-value="2021-11-12">11/12/21</text:date>
            </text:span>
          </text:p>
        </draw:text-box>
      </draw:frame>
      <draw:frame draw:name="Footer Placeholder 4" presentation:style-name="Mpr12" draw:text-style-name="MP11" draw:layer="backgroundobjects" svg:width="10.723cm" svg:height="1.013cm" svg:x="11.571cm" svg:y="17.657cm" presentation:class="footer" presentation:user-transformed="true">
        <draw:text-box>
          <text:p/>
        </draw:text-box>
      </draw:frame>
      <draw:frame draw:name="Slide Number Placeholder 5" presentation:style-name="Mpr12" draw:text-style-name="MP11" draw:layer="backgroundobjects" svg:width="7.901cm" svg:height="1.013cm" svg:x="24.271cm" svg:y="17.657cm" presentation:class="page-number" presentation:user-transformed="true">
        <draw:text-box>
          <text:p text:style-name="MP12">
            <text:span text:style-name="MT7">
              <text:page-number>18</text:page-number>
            </text:span>
          </text:p>
        </draw:text-box>
      </draw:frame>
      <presentation:notes style:page-layout-name="PM2">
        <draw:page-thumbnail presentation:style-name="Title_20_and_20_Content-title" draw:layer="backgroundobjects" svg:width="18.269cm" svg:height="10.276cm" svg:x="0.22cm" svg:y="2.082cm" presentation:class="page"/>
        <draw:frame presentation:style-name="Title_20_and_20_Content-notes" draw:layer="backgroundobjects" svg:width="14.967cm" svg:height="12.331cm" svg:x="1.871cm" svg:y="13.017cm" presentation:class="notes" presentation:placeholder="true">
          <draw:text-box/>
        </draw:frame>
        <draw:frame presentation:style-name="Mpr13" draw:text-style-name="MP2" draw:layer="backgroundobjects" svg:width="8.119cm" svg:height="1.369cm" svg:x="0cm" svg:y="0cm" presentation:class="header">
          <draw:text-box>
            <text:p text:style-name="MP1">
              <text:span text:style-name="MT1">
                <presentation:header/>
              </text:span>
            </text:p>
          </draw:text-box>
        </draw:frame>
        <draw:frame presentation:style-name="Mpr13" draw:text-style-name="MP4" draw:layer="backgroundobjects" svg:width="8.119cm" svg:height="1.369cm" svg:x="10.59cm" svg:y="0cm" presentation:class="date-time">
          <draw:text-box>
            <text:p text:style-name="MP3">
              <text:span text:style-name="MT1">
                <presentation:date-time/>
              </text:span>
            </text:p>
          </draw:text-box>
        </draw:frame>
        <draw:frame presentation:style-name="Mpr14" draw:text-style-name="MP2" draw:layer="backgroundobjects" svg:width="8.119cm" svg:height="1.369cm" svg:x="0cm" svg:y="26.036cm" presentation:class="footer">
          <draw:text-box>
            <text:p text:style-name="MP1">
              <text:span text:style-name="MT1">
                <presentation:footer/>
              </text:span>
            </text:p>
          </draw:text-box>
        </draw:frame>
        <draw:frame presentation:style-name="Mpr14" draw:text-style-name="MP4" draw:layer="backgroundobjects" svg:width="8.119cm" svg:height="1.369cm" svg:x="10.59cm" svg:y="26.036cm" presentation:class="page-number">
          <draw:text-box>
            <text:p text:style-name="MP3">
              <text:span text:style-name="MT1">
                <text:page-number>18</text:page-number>
              </text:span>
            </text:p>
          </draw:text-box>
        </draw:frame>
      </presentation:notes>
    </style:master-page>
    <style:master-page style:name="Default" style:page-layout-name="PM1" draw:style-name="Mdp1">
      <draw:frame draw:name="Otsikko 1" presentation:style-name="Mpr15" draw:text-style-name="MP6" draw:layer="backgroundobjects" svg:width="29.209cm" svg:height="3.681cm" svg:x="2.328cm" svg:y="1.014cm" presentation:class="title" presentation:user-transformed="true">
        <draw:text-box>
          <text:p text:style-name="MP5">
            <text:span text:style-name="MT2">Muokkaa perustyylejä naps.</text:span>
          </text:p>
        </draw:text-box>
      </draw:frame>
      <draw:frame draw:name="Sisällön paikkamerkki 2" presentation:style-name="Mpr16" draw:text-style-name="MP9" draw:layer="backgroundobjects" svg:width="29.209cm" svg:height="12.086cm" svg:x="2.328cm" svg:y="5.071cm" presentation:class="outline" presentation:user-transformed="true">
        <draw:text-box>
          <text:list text:style-name="ML2">
            <text:list-item>
              <text:p text:style-name="MP7">
                <text:span text:style-name="MT3">Muokkaa tekstin perustyylejä napsauttamalla</text:span>
              </text:p>
              <text:list>
                <text:list-item>
                  <text:p text:style-name="MP8">
                    <text:span text:style-name="MT4">toinen taso</text:span>
                  </text:p>
                  <text:list>
                    <text:list-item>
                      <text:p text:style-name="MP8">
                        <text:span text:style-name="MT5">kolmas taso</text:span>
                      </text:p>
                      <text:list>
                        <text:list-item>
                          <text:p text:style-name="MP8">
                            <text:span text:style-name="MT6">neljäs taso</text:span>
                          </text:p>
                          <text:list>
                            <text:list-item>
                              <text:p text:style-name="MP8">
                                <text:span text:style-name="MT6">viides taso</text:span>
                              </text:p>
                            </text:list-item>
                          </text:list>
                        </text:list-item>
                      </text:list>
                    </text:list-item>
                  </text:list>
                </text:list-item>
              </text:list>
            </text:list-item>
          </text:list>
        </draw:text-box>
      </draw:frame>
      <draw:frame draw:name="Päivämäärän paikkamerkki 3" presentation:style-name="Mpr17" draw:text-style-name="MP11" draw:layer="backgroundobjects" svg:width="7.619cm" svg:height="1.013cm" svg:x="2.328cm" svg:y="17.657cm" presentation:class="date-time" presentation:user-transformed="true">
        <draw:text-box>
          <text:p text:style-name="MP10">
            <text:span text:style-name="MT7">
              <text:date style:data-style-name="D1" text:date-value="2021-11-12">11/12/21</text:date>
            </text:span>
          </text:p>
        </draw:text-box>
      </draw:frame>
      <draw:frame draw:name="Alatunnisteen paikkamerkki 4" presentation:style-name="Mpr17" draw:text-style-name="MP11" draw:layer="backgroundobjects" svg:width="11.429cm" svg:height="1.013cm" svg:x="11.218cm" svg:y="17.657cm" presentation:class="footer" presentation:user-transformed="true">
        <draw:text-box>
          <text:p/>
        </draw:text-box>
      </draw:frame>
      <draw:frame draw:name="Dian numeron paikkamerkki 5" presentation:style-name="Mpr17" draw:text-style-name="MP11" draw:layer="backgroundobjects" svg:width="7.619cm" svg:height="1.013cm" svg:x="23.918cm" svg:y="17.657cm" presentation:class="page-number" presentation:user-transformed="true">
        <draw:text-box>
          <text:p text:style-name="MP12">
            <text:span text:style-name="MT7">
              <text:page-number>18</text:page-number>
            </text:span>
          </text:p>
        </draw:text-box>
      </draw:frame>
      <presentation:notes style:page-layout-name="PM2">
        <draw:page-thumbnail presentation:style-name="Default-title" draw:layer="backgroundobjects" svg:width="18.269cm" svg:height="10.276cm" svg:x="0.22cm" svg:y="2.082cm" presentation:class="page"/>
        <draw:frame presentation:style-name="Default-notes" draw:layer="backgroundobjects" svg:width="14.967cm" svg:height="12.331cm" svg:x="1.871cm" svg:y="13.017cm" presentation:class="notes" presentation:placeholder="true">
          <draw:text-box/>
        </draw:frame>
        <draw:frame presentation:style-name="Mpr18" draw:text-style-name="MP2" draw:layer="backgroundobjects" svg:width="8.119cm" svg:height="1.369cm" svg:x="0cm" svg:y="0cm" presentation:class="header">
          <draw:text-box>
            <text:p text:style-name="MP1">
              <text:span text:style-name="MT1">
                <presentation:header/>
              </text:span>
            </text:p>
          </draw:text-box>
        </draw:frame>
        <draw:frame presentation:style-name="Mpr18" draw:text-style-name="MP4" draw:layer="backgroundobjects" svg:width="8.119cm" svg:height="1.369cm" svg:x="10.59cm" svg:y="0cm" presentation:class="date-time">
          <draw:text-box>
            <text:p text:style-name="MP3">
              <text:span text:style-name="MT1">
                <presentation:date-time/>
              </text:span>
            </text:p>
          </draw:text-box>
        </draw:frame>
        <draw:frame presentation:style-name="Mpr19" draw:text-style-name="MP2" draw:layer="backgroundobjects" svg:width="8.119cm" svg:height="1.369cm" svg:x="0cm" svg:y="26.036cm" presentation:class="footer">
          <draw:text-box>
            <text:p text:style-name="MP1">
              <text:span text:style-name="MT1">
                <presentation:footer/>
              </text:span>
            </text:p>
          </draw:text-box>
        </draw:frame>
        <draw:frame presentation:style-name="Mpr19" draw:text-style-name="MP4" draw:layer="backgroundobjects" svg:width="8.119cm" svg:height="1.369cm" svg:x="10.59cm" svg:y="26.036cm" presentation:class="page-number">
          <draw:text-box>
            <text:p text:style-name="MP3">
              <text:span text:style-name="MT1">
                <text:page-number>18</text:page-number>
              </text:span>
            </text:p>
          </draw:text-box>
        </draw:frame>
      </presentation:notes>
    </style:master-page>
    <style:master-page style:name="Default_20_1" style:display-name="Default 1" style:page-layout-name="PM1" draw:style-name="Mdp1">
      <draw:frame draw:name="Otsikko 1" presentation:style-name="Mpr20" draw:text-style-name="MP14" draw:layer="backgroundobjects" svg:width="25.399cm" svg:height="6.631cm" svg:x="4.233cm" svg:y="3.118cm" presentation:class="title" presentation:user-transformed="true">
        <draw:text-box>
          <text:p text:style-name="MP13">
            <text:span text:style-name="MT8">Muokkaa ots. perustyyl. napsautt.</text:span>
          </text:p>
        </draw:text-box>
      </draw:frame>
      <draw:frame draw:name="Päivämäärän paikkamerkki 3" presentation:style-name="Mpr21" draw:text-style-name="MP11" draw:layer="backgroundobjects" svg:width="7.619cm" svg:height="1.013cm" svg:x="2.328cm" svg:y="17.657cm" presentation:class="date-time" presentation:user-transformed="true">
        <draw:text-box>
          <text:p text:style-name="MP10">
            <text:span text:style-name="MT7">
              <text:date style:data-style-name="D1" text:date-value="2021-11-12">11/12/21</text:date>
            </text:span>
          </text:p>
        </draw:text-box>
      </draw:frame>
      <draw:frame draw:name="Alatunnisteen paikkamerkki 4" presentation:style-name="Mpr21" draw:text-style-name="MP11" draw:layer="backgroundobjects" svg:width="11.429cm" svg:height="1.013cm" svg:x="11.218cm" svg:y="17.657cm" presentation:class="footer" presentation:user-transformed="true">
        <draw:text-box>
          <text:p/>
        </draw:text-box>
      </draw:frame>
      <draw:frame draw:name="Dian numeron paikkamerkki 5" presentation:style-name="Mpr21" draw:text-style-name="MP11" draw:layer="backgroundobjects" svg:width="7.619cm" svg:height="1.013cm" svg:x="23.918cm" svg:y="17.657cm" presentation:class="page-number" presentation:user-transformed="true">
        <draw:text-box>
          <text:p text:style-name="MP12">
            <text:span text:style-name="MT7">
              <text:page-number>18</text:page-number>
            </text:span>
          </text:p>
        </draw:text-box>
      </draw:frame>
      <draw:frame presentation:style-name="Default_20_1-outline1" draw:layer="backgroundobjects" svg:width="30.479cm" svg:height="11.048cm" svg:x="1.693cm" svg:y="4.457cm" presentation:class="outline" presentation:placeholder="true">
        <draw:text-box/>
      </draw:frame>
      <presentation:notes style:page-layout-name="PM2">
        <draw:page-thumbnail presentation:style-name="Default_20_1-title" draw:layer="backgroundobjects" svg:width="18.269cm" svg:height="10.276cm" svg:x="0.22cm" svg:y="2.082cm" presentation:class="page"/>
        <draw:frame presentation:style-name="Default_20_1-notes" draw:layer="backgroundobjects" svg:width="14.967cm" svg:height="12.331cm" svg:x="1.871cm" svg:y="13.017cm" presentation:class="notes" presentation:placeholder="true">
          <draw:text-box/>
        </draw:frame>
        <draw:frame presentation:style-name="Mpr22" draw:text-style-name="MP2" draw:layer="backgroundobjects" svg:width="8.119cm" svg:height="1.369cm" svg:x="0cm" svg:y="0cm" presentation:class="header">
          <draw:text-box>
            <text:p text:style-name="MP1">
              <text:span text:style-name="MT1">
                <presentation:header/>
              </text:span>
            </text:p>
          </draw:text-box>
        </draw:frame>
        <draw:frame presentation:style-name="Mpr22" draw:text-style-name="MP4" draw:layer="backgroundobjects" svg:width="8.119cm" svg:height="1.369cm" svg:x="10.59cm" svg:y="0cm" presentation:class="date-time">
          <draw:text-box>
            <text:p text:style-name="MP3">
              <text:span text:style-name="MT1">
                <presentation:date-time/>
              </text:span>
            </text:p>
          </draw:text-box>
        </draw:frame>
        <draw:frame presentation:style-name="Mpr23" draw:text-style-name="MP2" draw:layer="backgroundobjects" svg:width="8.119cm" svg:height="1.369cm" svg:x="0cm" svg:y="26.036cm" presentation:class="footer">
          <draw:text-box>
            <text:p text:style-name="MP1">
              <text:span text:style-name="MT1">
                <presentation:footer/>
              </text:span>
            </text:p>
          </draw:text-box>
        </draw:frame>
        <draw:frame presentation:style-name="Mpr23" draw:text-style-name="MP4" draw:layer="backgroundobjects" svg:width="8.119cm" svg:height="1.369cm" svg:x="10.59cm" svg:y="26.036cm" presentation:class="page-number">
          <draw:text-box>
            <text:p text:style-name="MP3">
              <text:span text:style-name="MT1">
                <text:page-number>18</text:page-number>
              </text:span>
            </text:p>
          </draw:text-box>
        </draw:frame>
      </presentation:notes>
    </style:master-page>
    <style:master-page style:name="Tyhjä" style:page-layout-name="PM1" draw:style-name="Mdp1">
      <draw:frame draw:name="Date Placeholder 1" presentation:style-name="Mpr24" draw:text-style-name="MP11" draw:layer="backgroundobjects" svg:width="4.532cm" svg:height="1.013cm" svg:x="9.232cm" svg:y="17.997cm" presentation:class="date-time" presentation:user-transformed="true">
        <draw:text-box>
          <text:p/>
        </draw:text-box>
      </draw:frame>
      <draw:frame draw:name="Footer Placeholder 2" presentation:style-name="Mpr24" draw:text-style-name="MP11" draw:layer="backgroundobjects" svg:width="11.429cm" svg:height="1.013cm" svg:x="13.929cm" svg:y="17.997cm" presentation:class="footer" presentation:user-transformed="true">
        <draw:text-box>
          <text:p/>
        </draw:text-box>
      </draw:frame>
      <draw:frame draw:name="Slide Number Placeholder 3" presentation:style-name="Mpr24" draw:text-style-name="MP11" draw:layer="backgroundobjects" svg:width="7.619cm" svg:height="1.013cm" svg:x="1.533cm" svg:y="17.997cm" presentation:class="page-number" presentation:user-transformed="true">
        <draw:text-box>
          <text:p text:style-name="MP10">
            <text:span text:style-name="MT11">
              <text:page-number>18</text:page-number>
            </text:span>
          </text:p>
        </draw:text-box>
      </draw:frame>
      <draw:frame draw:name="Kuva 4" draw:style-name="Mgr3" draw:text-style-name="MP21" draw:layer="backgroundobjects" svg:width="4.615cm" svg:height="1.208cm" svg:x="28.224cm" svg:y="17.393cm">
        <draw:image xlink:href="Pictures/1000020100000110000000470D4731C5537DB806.png" xlink:type="simple" xlink:show="embed" xlink:actuate="onLoad">
          <text:p/>
        </draw:image>
      </draw:frame>
      <draw:frame presentation:style-name="Tyhjä-title" draw:layer="backgroundobjects" svg:width="30.479cm" svg:height="3.18cm" svg:x="1.693cm" svg:y="0.76cm" presentation:class="title" presentation:placeholder="true">
        <draw:text-box/>
      </draw:frame>
      <draw:frame presentation:style-name="Tyhjä-outline1" draw:layer="backgroundobjects" svg:width="30.479cm" svg:height="11.048cm" svg:x="1.693cm" svg:y="4.457cm" presentation:class="outline" presentation:placeholder="true">
        <draw:text-box/>
      </draw:frame>
      <presentation:notes style:page-layout-name="PM2">
        <draw:page-thumbnail presentation:style-name="Tyhjä-title" draw:layer="backgroundobjects" svg:width="18.269cm" svg:height="10.276cm" svg:x="0.22cm" svg:y="2.082cm" presentation:class="page"/>
        <draw:frame presentation:style-name="Tyhjä-notes" draw:layer="backgroundobjects" svg:width="14.967cm" svg:height="12.331cm" svg:x="1.871cm" svg:y="13.017cm" presentation:class="notes" presentation:placeholder="true">
          <draw:text-box/>
        </draw:frame>
        <draw:frame presentation:style-name="Mpr25" draw:text-style-name="MP2" draw:layer="backgroundobjects" svg:width="8.119cm" svg:height="1.369cm" svg:x="0cm" svg:y="0cm" presentation:class="header">
          <draw:text-box>
            <text:p text:style-name="MP1">
              <text:span text:style-name="MT1">
                <presentation:header/>
              </text:span>
            </text:p>
          </draw:text-box>
        </draw:frame>
        <draw:frame presentation:style-name="Mpr25" draw:text-style-name="MP4" draw:layer="backgroundobjects" svg:width="8.119cm" svg:height="1.369cm" svg:x="10.59cm" svg:y="0cm" presentation:class="date-time">
          <draw:text-box>
            <text:p text:style-name="MP3">
              <text:span text:style-name="MT1">
                <presentation:date-time/>
              </text:span>
            </text:p>
          </draw:text-box>
        </draw:frame>
        <draw:frame presentation:style-name="Mpr26" draw:text-style-name="MP2" draw:layer="backgroundobjects" svg:width="8.119cm" svg:height="1.369cm" svg:x="0cm" svg:y="26.036cm" presentation:class="footer">
          <draw:text-box>
            <text:p text:style-name="MP1">
              <text:span text:style-name="MT1">
                <presentation:footer/>
              </text:span>
            </text:p>
          </draw:text-box>
        </draw:frame>
        <draw:frame presentation:style-name="Mpr26" draw:text-style-name="MP4" draw:layer="backgroundobjects" svg:width="8.119cm" svg:height="1.369cm" svg:x="10.59cm" svg:y="26.036cm" presentation:class="page-number">
          <draw:text-box>
            <text:p text:style-name="MP3">
              <text:span text:style-name="MT1">
                <text:page-number>18</text:page-number>
              </text:span>
            </text:p>
          </draw:text-box>
        </draw:frame>
      </presentation:notes>
    </style:master-page>
    <style:master-page style:name="Default_20_2" style:display-name="Default 2" style:page-layout-name="PM1" draw:style-name="Mdp1">
      <draw:frame draw:name="Title 1" presentation:style-name="Mpr27" draw:text-style-name="MP22" draw:layer="backgroundobjects" svg:width="30.815cm" svg:height="4.099cm" svg:x="1.533cm" svg:y="1cm" presentation:class="title" presentation:user-transformed="true">
        <draw:text-box>
          <text:p text:style-name="MP5">
            <text:span text:style-name="MT12">Muokkaa ots. perustyyl. napsautt.</text:span>
          </text:p>
        </draw:text-box>
      </draw:frame>
      <draw:frame draw:name="Content Placeholder 2" presentation:style-name="Mpr28" draw:text-style-name="MP23" draw:layer="backgroundobjects" svg:width="30.815cm" svg:height="11.299cm" svg:x="1.533cm" svg:y="5.2cm" presentation:class="outline" presentation:user-transformed="true">
        <draw:text-box>
          <text:list text:style-name="ML2">
            <text:list-item>
              <text:p text:style-name="MP7">
                <text:span text:style-name="MT13">Muokkaa tekstin perustyylejä</text:span>
              </text:p>
              <text:list>
                <text:list-item>
                  <text:p text:style-name="MP8">
                    <text:span text:style-name="MT14">toinen taso</text:span>
                  </text:p>
                  <text:list>
                    <text:list-item>
                      <text:p text:style-name="MP8">
                        <text:span text:style-name="MT15">kolmas taso</text:span>
                      </text:p>
                      <text:list>
                        <text:list-item>
                          <text:p text:style-name="MP8">
                            <text:span text:style-name="MT16">neljäs taso</text:span>
                          </text:p>
                          <text:list>
                            <text:list-item>
                              <text:p text:style-name="MP8">
                                <text:span text:style-name="MT16">viides taso</text:span>
                              </text:p>
                            </text:list-item>
                          </text:list>
                        </text:list-item>
                      </text:list>
                    </text:list-item>
                  </text:list>
                </text:list-item>
              </text:list>
            </text:list-item>
          </text:list>
        </draw:text-box>
      </draw:frame>
      <draw:frame draw:name="Date Placeholder 3" presentation:style-name="Mpr29" draw:text-style-name="MP11" draw:layer="backgroundobjects" svg:width="4.532cm" svg:height="1.013cm" svg:x="9.232cm" svg:y="17.997cm" presentation:class="date-time" presentation:user-transformed="true">
        <draw:text-box>
          <text:p/>
        </draw:text-box>
      </draw:frame>
      <draw:frame draw:name="Footer Placeholder 4" presentation:style-name="Mpr29" draw:text-style-name="MP11" draw:layer="backgroundobjects" svg:width="11.429cm" svg:height="1.013cm" svg:x="13.929cm" svg:y="17.997cm" presentation:class="footer" presentation:user-transformed="true">
        <draw:text-box>
          <text:p/>
        </draw:text-box>
      </draw:frame>
      <draw:frame draw:name="Slide Number Placeholder 5" presentation:style-name="Mpr29" draw:text-style-name="MP11" draw:layer="backgroundobjects" svg:width="7.619cm" svg:height="1.013cm" svg:x="1.533cm" svg:y="17.997cm" presentation:class="page-number" presentation:user-transformed="true">
        <draw:text-box>
          <text:p text:style-name="MP10">
            <text:span text:style-name="MT11">
              <text:page-number>18</text:page-number>
            </text:span>
          </text:p>
        </draw:text-box>
      </draw:frame>
      <draw:frame draw:name="Kuva 6" draw:style-name="Mgr3" draw:text-style-name="MP21" draw:layer="backgroundobjects" svg:width="4.615cm" svg:height="1.208cm" svg:x="28.224cm" svg:y="17.393cm">
        <draw:image xlink:href="Pictures/1000020100000110000000470D4731C5537DB806.png" xlink:type="simple" xlink:show="embed" xlink:actuate="onLoad">
          <text:p/>
        </draw:image>
      </draw:frame>
      <presentation:notes style:page-layout-name="PM2">
        <draw:page-thumbnail presentation:style-name="Default_20_2-title" draw:layer="backgroundobjects" svg:width="18.269cm" svg:height="10.276cm" svg:x="0.22cm" svg:y="2.082cm" presentation:class="page"/>
        <draw:frame presentation:style-name="Default_20_2-notes" draw:layer="backgroundobjects" svg:width="14.967cm" svg:height="12.331cm" svg:x="1.871cm" svg:y="13.017cm" presentation:class="notes" presentation:placeholder="true">
          <draw:text-box/>
        </draw:frame>
        <draw:frame presentation:style-name="Mpr30" draw:text-style-name="MP2" draw:layer="backgroundobjects" svg:width="8.119cm" svg:height="1.369cm" svg:x="0cm" svg:y="0cm" presentation:class="header">
          <draw:text-box>
            <text:p text:style-name="MP1">
              <text:span text:style-name="MT1">
                <presentation:header/>
              </text:span>
            </text:p>
          </draw:text-box>
        </draw:frame>
        <draw:frame presentation:style-name="Mpr30" draw:text-style-name="MP4" draw:layer="backgroundobjects" svg:width="8.119cm" svg:height="1.369cm" svg:x="10.59cm" svg:y="0cm" presentation:class="date-time">
          <draw:text-box>
            <text:p text:style-name="MP3">
              <text:span text:style-name="MT1">
                <presentation:date-time/>
              </text:span>
            </text:p>
          </draw:text-box>
        </draw:frame>
        <draw:frame presentation:style-name="Mpr31" draw:text-style-name="MP2" draw:layer="backgroundobjects" svg:width="8.119cm" svg:height="1.369cm" svg:x="0cm" svg:y="26.036cm" presentation:class="footer">
          <draw:text-box>
            <text:p text:style-name="MP1">
              <text:span text:style-name="MT1">
                <presentation:footer/>
              </text:span>
            </text:p>
          </draw:text-box>
        </draw:frame>
        <draw:frame presentation:style-name="Mpr31" draw:text-style-name="MP4" draw:layer="backgroundobjects" svg:width="8.119cm" svg:height="1.369cm" svg:x="10.59cm" svg:y="26.036cm" presentation:class="page-number">
          <draw:text-box>
            <text:p text:style-name="MP3">
              <text:span text:style-name="MT1">
                <text:page-number>18</text:page-number>
              </text:span>
            </text:p>
          </draw:text-box>
        </draw:frame>
      </presentation:notes>
    </style:master-page>
    <style:master-page style:name="Default_20_3" style:display-name="Default 3" style:page-layout-name="PM1" draw:style-name="Mdp1">
      <draw:frame draw:name="Otsikko 1" presentation:style-name="Mpr32" draw:text-style-name="MP6" draw:layer="backgroundobjects" svg:width="29.209cm" svg:height="2.537cm" svg:x="2.328cm" svg:y="1.014cm" presentation:class="title" presentation:user-transformed="true">
        <draw:text-box>
          <text:p text:style-name="MP5">
            <text:span text:style-name="MT2">Muokkaa ots. perustyyl. napsautt.</text:span>
          </text:p>
        </draw:text-box>
      </draw:frame>
      <draw:frame draw:name="Sisällön paikkamerkki 2" presentation:style-name="Mpr33" draw:text-style-name="MP9" draw:layer="backgroundobjects" svg:width="29.209cm" svg:height="13.182cm" svg:x="2.328cm" svg:y="3.976cm" presentation:class="outline" presentation:user-transformed="true">
        <draw:text-box>
          <text:list text:style-name="ML2">
            <text:list-item>
              <text:p text:style-name="MP7">
                <text:span text:style-name="MT3">Muokkaa tekstin perustyylejä</text:span>
              </text:p>
              <text:list>
                <text:list-item>
                  <text:p text:style-name="MP8">
                    <text:span text:style-name="MT4">toinen taso</text:span>
                  </text:p>
                  <text:list>
                    <text:list-item>
                      <text:p text:style-name="MP8">
                        <text:span text:style-name="MT5">kolmas taso</text:span>
                      </text:p>
                      <text:list>
                        <text:list-item>
                          <text:p text:style-name="MP8">
                            <text:span text:style-name="MT6">neljäs taso</text:span>
                          </text:p>
                          <text:list>
                            <text:list-item>
                              <text:p text:style-name="MP8">
                                <text:span text:style-name="MT6">viides taso</text:span>
                              </text:p>
                            </text:list-item>
                          </text:list>
                        </text:list-item>
                      </text:list>
                    </text:list-item>
                  </text:list>
                </text:list-item>
              </text:list>
            </text:list-item>
          </text:list>
        </draw:text-box>
      </draw:frame>
      <draw:frame draw:name="Päivämäärän paikkamerkki 3" presentation:style-name="Mpr34" draw:text-style-name="MP11" draw:layer="backgroundobjects" svg:width="7.619cm" svg:height="1.013cm" svg:x="2.328cm" svg:y="17.657cm" presentation:class="date-time" presentation:user-transformed="true">
        <draw:text-box>
          <text:p text:style-name="MP10">
            <text:span text:style-name="MT7">
              <text:date style:data-style-name="D1" text:date-value="2021-11-12">11/12/21</text:date>
            </text:span>
          </text:p>
        </draw:text-box>
      </draw:frame>
      <draw:frame draw:name="Alatunnisteen paikkamerkki 4" presentation:style-name="Mpr34" draw:text-style-name="MP11" draw:layer="backgroundobjects" svg:width="11.429cm" svg:height="1.013cm" svg:x="11.218cm" svg:y="17.657cm" presentation:class="footer" presentation:user-transformed="true">
        <draw:text-box>
          <text:p/>
        </draw:text-box>
      </draw:frame>
      <draw:frame draw:name="Dian numeron paikkamerkki 5" presentation:style-name="Mpr34" draw:text-style-name="MP11" draw:layer="backgroundobjects" svg:width="7.619cm" svg:height="1.013cm" svg:x="23.918cm" svg:y="17.657cm" presentation:class="page-number" presentation:user-transformed="true">
        <draw:text-box>
          <text:p text:style-name="MP12">
            <text:span text:style-name="MT7">
              <text:page-number>18</text:page-number>
            </text:span>
          </text:p>
        </draw:text-box>
      </draw:frame>
      <presentation:notes style:page-layout-name="PM2">
        <draw:page-thumbnail presentation:style-name="Default_20_3-title" draw:layer="backgroundobjects" svg:width="18.269cm" svg:height="10.276cm" svg:x="0.22cm" svg:y="2.082cm" presentation:class="page"/>
        <draw:frame presentation:style-name="Default_20_3-notes" draw:layer="backgroundobjects" svg:width="14.967cm" svg:height="12.331cm" svg:x="1.871cm" svg:y="13.017cm" presentation:class="notes" presentation:placeholder="true">
          <draw:text-box/>
        </draw:frame>
        <draw:frame presentation:style-name="Mpr35" draw:text-style-name="MP2" draw:layer="backgroundobjects" svg:width="8.119cm" svg:height="1.369cm" svg:x="0cm" svg:y="0cm" presentation:class="header">
          <draw:text-box>
            <text:p text:style-name="MP1">
              <text:span text:style-name="MT1">
                <presentation:header/>
              </text:span>
            </text:p>
          </draw:text-box>
        </draw:frame>
        <draw:frame presentation:style-name="Mpr35" draw:text-style-name="MP4" draw:layer="backgroundobjects" svg:width="8.119cm" svg:height="1.369cm" svg:x="10.59cm" svg:y="0cm" presentation:class="date-time">
          <draw:text-box>
            <text:p text:style-name="MP3">
              <text:span text:style-name="MT1">
                <presentation:date-time/>
              </text:span>
            </text:p>
          </draw:text-box>
        </draw:frame>
        <draw:frame presentation:style-name="Mpr36" draw:text-style-name="MP2" draw:layer="backgroundobjects" svg:width="8.119cm" svg:height="1.369cm" svg:x="0cm" svg:y="26.036cm" presentation:class="footer">
          <draw:text-box>
            <text:p text:style-name="MP1">
              <text:span text:style-name="MT1">
                <presentation:footer/>
              </text:span>
            </text:p>
          </draw:text-box>
        </draw:frame>
        <draw:frame presentation:style-name="Mpr36" draw:text-style-name="MP4" draw:layer="backgroundobjects" svg:width="8.119cm" svg:height="1.369cm" svg:x="10.59cm" svg:y="26.036cm" presentation:class="page-number">
          <draw:text-box>
            <text:p text:style-name="MP3">
              <text:span text:style-name="MT1">
                <text:page-number>18</text:page-number>
              </text:span>
            </text:p>
          </draw:text-box>
        </draw:frame>
      </presentation:notes>
    </style:master-page>
    <style:master-page style:name="Default_20_4" style:display-name="Default 4" style:page-layout-name="PM1" draw:style-name="Mdp1">
      <draw:frame draw:name="Title 1" presentation:style-name="Mpr37" draw:text-style-name="MP14" draw:layer="backgroundobjects" svg:width="28.786cm" svg:height="6.631cm" svg:x="2.54cm" svg:y="3.118cm" presentation:class="title" presentation:user-transformed="true">
        <draw:text-box>
          <text:p text:style-name="MP13">
            <text:span text:style-name="MT8">Muokkaa ots. perustyyl. napsautt.</text:span>
          </text:p>
        </draw:text-box>
      </draw:frame>
      <draw:frame draw:name="Date Placeholder 3" presentation:style-name="Mpr38" draw:text-style-name="MP11" draw:layer="backgroundobjects" svg:width="7.619cm" svg:height="1.013cm" svg:x="2.328cm" svg:y="17.657cm" presentation:class="date-time" presentation:user-transformed="true">
        <draw:text-box>
          <text:p text:style-name="MP10">
            <text:span text:style-name="MT7">
              <text:date style:data-style-name="D1" text:date-value="2021-11-12">11/12/21</text:date>
            </text:span>
          </text:p>
        </draw:text-box>
      </draw:frame>
      <draw:frame draw:name="Footer Placeholder 4" presentation:style-name="Mpr38" draw:text-style-name="MP11" draw:layer="backgroundobjects" svg:width="11.429cm" svg:height="1.013cm" svg:x="11.218cm" svg:y="17.657cm" presentation:class="footer" presentation:user-transformed="true">
        <draw:text-box>
          <text:p/>
        </draw:text-box>
      </draw:frame>
      <draw:frame draw:name="Slide Number Placeholder 5" presentation:style-name="Mpr38" draw:text-style-name="MP11" draw:layer="backgroundobjects" svg:width="7.619cm" svg:height="1.013cm" svg:x="23.918cm" svg:y="17.657cm" presentation:class="page-number" presentation:user-transformed="true">
        <draw:text-box>
          <text:p text:style-name="MP12">
            <text:span text:style-name="MT7">
              <text:page-number>18</text:page-number>
            </text:span>
          </text:p>
        </draw:text-box>
      </draw:frame>
      <draw:frame presentation:style-name="Default_20_4-outline1" draw:layer="backgroundobjects" svg:width="30.479cm" svg:height="11.048cm" svg:x="1.693cm" svg:y="4.457cm" presentation:class="outline" presentation:placeholder="true">
        <draw:text-box/>
      </draw:frame>
      <presentation:notes style:page-layout-name="PM2">
        <draw:page-thumbnail presentation:style-name="Default_20_4-title" draw:layer="backgroundobjects" svg:width="18.269cm" svg:height="10.276cm" svg:x="0.22cm" svg:y="2.082cm" presentation:class="page"/>
        <draw:frame presentation:style-name="Default_20_4-notes" draw:layer="backgroundobjects" svg:width="14.967cm" svg:height="12.331cm" svg:x="1.871cm" svg:y="13.017cm" presentation:class="notes" presentation:placeholder="true">
          <draw:text-box/>
        </draw:frame>
        <draw:frame presentation:style-name="Mpr39" draw:text-style-name="MP2" draw:layer="backgroundobjects" svg:width="8.119cm" svg:height="1.369cm" svg:x="0cm" svg:y="0cm" presentation:class="header">
          <draw:text-box>
            <text:p text:style-name="MP1">
              <text:span text:style-name="MT1">
                <presentation:header/>
              </text:span>
            </text:p>
          </draw:text-box>
        </draw:frame>
        <draw:frame presentation:style-name="Mpr39" draw:text-style-name="MP4" draw:layer="backgroundobjects" svg:width="8.119cm" svg:height="1.369cm" svg:x="10.59cm" svg:y="0cm" presentation:class="date-time">
          <draw:text-box>
            <text:p text:style-name="MP3">
              <text:span text:style-name="MT1">
                <presentation:date-time/>
              </text:span>
            </text:p>
          </draw:text-box>
        </draw:frame>
        <draw:frame presentation:style-name="Mpr40" draw:text-style-name="MP2" draw:layer="backgroundobjects" svg:width="8.119cm" svg:height="1.369cm" svg:x="0cm" svg:y="26.036cm" presentation:class="footer">
          <draw:text-box>
            <text:p text:style-name="MP1">
              <text:span text:style-name="MT1">
                <presentation:footer/>
              </text:span>
            </text:p>
          </draw:text-box>
        </draw:frame>
        <draw:frame presentation:style-name="Mpr40" draw:text-style-name="MP4" draw:layer="backgroundobjects" svg:width="8.119cm" svg:height="1.369cm" svg:x="10.59cm" svg:y="26.036cm" presentation:class="page-number">
          <draw:text-box>
            <text:p text:style-name="MP3">
              <text:span text:style-name="MT1">
                <text:page-number>18</text:page-number>
              </text:span>
            </text:p>
          </draw:text-box>
        </draw:frame>
      </presentation:notes>
    </style:master-page>
    <style:master-page style:name="Default_20_5" style:display-name="Default 5" style:page-layout-name="PM1" draw:style-name="Mdp1">
      <draw:frame draw:name="Picture 7" draw:style-name="Mgr3" draw:text-style-name="MP21" draw:layer="backgroundobjects" svg:width="2.691cm" svg:height="2.731cm" svg:x="0.982cm" svg:y="15.461cm">
        <draw:image xlink:href="Pictures/100002010000006600000067D32BC45B7CAEEC5B.png" xlink:type="simple" xlink:show="embed" xlink:actuate="onLoad">
          <text:p/>
        </draw:image>
      </draw:frame>
      <draw:frame draw:name="Title 1" presentation:style-name="Mpr41" draw:text-style-name="MP20" draw:layer="backgroundobjects" svg:width="17.413cm" svg:height="2.804cm" svg:x="2.328cm" svg:y="1.892cm" presentation:class="title" presentation:user-transformed="true">
        <draw:text-box>
          <text:p text:style-name="MP5">
            <text:span text:style-name="MT17">Click to edit Master title style</text:span>
          </text:p>
        </draw:text-box>
      </draw:frame>
      <draw:frame draw:name="Content Placeholder 2" presentation:style-name="Mpr42" draw:text-style-name="MP26" draw:layer="backgroundobjects" svg:width="17.413cm" svg:height="12.086cm" svg:x="2.328cm" svg:y="5.071cm" presentation:class="outline" presentation:user-transformed="true">
        <draw:text-box>
          <text:list text:style-name="ML2">
            <text:list-item>
              <text:p text:style-name="MP24">
                <text:span text:style-name="MT18">Click to edit Master text styles</text:span>
              </text:p>
              <text:list>
                <text:list-item>
                  <text:p text:style-name="MP25">
                    <text:span text:style-name="MT19">Second level</text:span>
                  </text:p>
                  <text:list>
                    <text:list-item>
                      <text:p text:style-name="MP25">
                        <text:span text:style-name="MT20">Third level</text:span>
                      </text:p>
                      <text:list>
                        <text:list-item>
                          <text:p text:style-name="MP25">
                            <text:span text:style-name="MT21">Fourth level</text:span>
                          </text:p>
                          <text:list>
                            <text:list-item>
                              <text:p text:style-name="MP25">
                                <text:span text:style-name="MT21">Fifth level</text:span>
                              </text:p>
                            </text:list-item>
                          </text:list>
                        </text:list-item>
                      </text:list>
                    </text:list-item>
                  </text:list>
                </text:list-item>
              </text:list>
            </text:list-item>
          </text:list>
        </draw:text-box>
      </draw:frame>
      <draw:frame draw:name="Date Placeholder 3" presentation:style-name="Mpr43" draw:text-style-name="MP28" draw:layer="backgroundobjects" svg:width="7.619cm" svg:height="1.013cm" svg:x="2.328cm" svg:y="17.657cm" presentation:class="date-time" presentation:user-transformed="true">
        <draw:text-box>
          <text:p text:style-name="MP27">
            <text:span text:style-name="MT6">
              <text:date style:data-style-name="D1" text:date-value="2021-11-12">11/12/21</text:date>
            </text:span>
          </text:p>
        </draw:text-box>
      </draw:frame>
      <draw:frame draw:name="Footer Placeholder 4" presentation:style-name="Mpr43" draw:text-style-name="MP28" draw:layer="backgroundobjects" svg:width="11.429cm" svg:height="1.013cm" svg:x="11.218cm" svg:y="17.657cm" presentation:class="footer" presentation:user-transformed="true">
        <draw:text-box>
          <text:p/>
        </draw:text-box>
      </draw:frame>
      <draw:frame draw:name="Slide Number Placeholder 5" presentation:style-name="Mpr43" draw:text-style-name="MP28" draw:layer="backgroundobjects" svg:width="7.619cm" svg:height="1.013cm" svg:x="23.918cm" svg:y="17.657cm" presentation:class="page-number" presentation:user-transformed="true">
        <draw:text-box>
          <text:p text:style-name="MP27">
            <text:span text:style-name="MT6">
              <text:page-number>18</text:page-number>
            </text:span>
          </text:p>
        </draw:text-box>
      </draw:frame>
      <presentation:notes style:page-layout-name="PM2">
        <draw:page-thumbnail presentation:style-name="Default_20_5-title" draw:layer="backgroundobjects" svg:width="18.269cm" svg:height="10.276cm" svg:x="0.22cm" svg:y="2.082cm" presentation:class="page"/>
        <draw:frame presentation:style-name="Default_20_5-notes" draw:layer="backgroundobjects" svg:width="14.967cm" svg:height="12.331cm" svg:x="1.871cm" svg:y="13.017cm" presentation:class="notes" presentation:placeholder="true">
          <draw:text-box/>
        </draw:frame>
        <draw:frame presentation:style-name="Mpr44" draw:text-style-name="MP2" draw:layer="backgroundobjects" svg:width="8.119cm" svg:height="1.369cm" svg:x="0cm" svg:y="0cm" presentation:class="header">
          <draw:text-box>
            <text:p text:style-name="MP1">
              <text:span text:style-name="MT1">
                <presentation:header/>
              </text:span>
            </text:p>
          </draw:text-box>
        </draw:frame>
        <draw:frame presentation:style-name="Mpr44" draw:text-style-name="MP4" draw:layer="backgroundobjects" svg:width="8.119cm" svg:height="1.369cm" svg:x="10.59cm" svg:y="0cm" presentation:class="date-time">
          <draw:text-box>
            <text:p text:style-name="MP3">
              <text:span text:style-name="MT1">
                <presentation:date-time/>
              </text:span>
            </text:p>
          </draw:text-box>
        </draw:frame>
        <draw:frame presentation:style-name="Mpr45" draw:text-style-name="MP2" draw:layer="backgroundobjects" svg:width="8.119cm" svg:height="1.369cm" svg:x="0cm" svg:y="26.036cm" presentation:class="footer">
          <draw:text-box>
            <text:p text:style-name="MP1">
              <text:span text:style-name="MT1">
                <presentation:footer/>
              </text:span>
            </text:p>
          </draw:text-box>
        </draw:frame>
        <draw:frame presentation:style-name="Mpr45" draw:text-style-name="MP4" draw:layer="backgroundobjects" svg:width="8.119cm" svg:height="1.369cm" svg:x="10.59cm" svg:y="26.036cm" presentation:class="page-number">
          <draw:text-box>
            <text:p text:style-name="MP3">
              <text:span text:style-name="MT1">
                <text:page-number>18</text:page-number>
              </text:span>
            </text:p>
          </draw:text-box>
        </draw:frame>
      </presentation:notes>
    </style:master-page>
    <style:master-page style:name="_20_Tärkein_20_viesti_2f_päätös" style:display-name=" Tärkein viesti/päätös" style:page-layout-name="PM1" draw:style-name="Mdp2">
      <draw:frame draw:name="Title 1" presentation:style-name="Mpr46" draw:text-style-name="MP30" draw:layer="backgroundobjects" svg:width="30.815cm" svg:height="8.273cm" svg:x="1.525cm" svg:y="3.525cm" presentation:class="title" presentation:user-transformed="true">
        <draw:text-box>
          <text:p text:style-name="MP29">
            <text:span text:style-name="MT22">Muokkaa ots. perustyyl. napsautt.</text:span>
          </text:p>
        </draw:text-box>
      </draw:frame>
      <draw:frame draw:name="Text Placeholder 2" presentation:style-name="Mpr47" draw:text-style-name="MP9" draw:layer="backgroundobjects" svg:width="30.802cm" svg:height="3.564cm" svg:x="1.525cm" svg:y="12.401cm" presentation:class="outline" presentation:user-transformed="true">
        <draw:text-box>
          <text:list text:style-name="ML2">
            <text:list-item>
              <text:p text:style-name="MP31">
                <text:span text:style-name="MT23">Muokkaa tekstin perustyylejä</text:span>
              </text:p>
            </text:list-item>
          </text:list>
        </draw:text-box>
      </draw:frame>
      <draw:frame draw:name="Kuva 5" draw:style-name="Mgr3" draw:text-style-name="MP21" draw:layer="backgroundobjects" svg:width="7.613cm" svg:height="1.679cm" svg:x="24.755cm" svg:y="16.574cm">
        <draw:image xlink:href="Pictures/10000201000001540000004BE9DD73A6BEC2C3EE.png" xlink:type="simple" xlink:show="embed" xlink:actuate="onLoad">
          <text:p/>
        </draw:image>
      </draw:frame>
      <draw:frame draw:name="Kuva 6" draw:style-name="Mgr3" draw:text-style-name="MP21" draw:layer="backgroundobjects" svg:width="3.13cm" svg:height="0.982cm" svg:x="1.305cm" svg:y="17.246cm">
        <draw:image xlink:href="Pictures/100002010000008F0000002D107AA2C7CD05A899.png" xlink:type="simple" xlink:show="embed" xlink:actuate="onLoad">
          <text:p/>
        </draw:image>
      </draw:frame>
      <presentation:notes style:page-layout-name="PM2">
        <draw:page-thumbnail presentation:style-name="_20_Tärkein_20_viesti_2f_päätös-title" draw:layer="backgroundobjects" svg:width="18.269cm" svg:height="10.276cm" svg:x="0.22cm" svg:y="2.082cm" presentation:class="page"/>
        <draw:frame presentation:style-name="_20_Tärkein_20_viesti_2f_päätös-notes" draw:layer="backgroundobjects" svg:width="14.967cm" svg:height="12.331cm" svg:x="1.871cm" svg:y="13.017cm" presentation:class="notes" presentation:placeholder="true">
          <draw:text-box/>
        </draw:frame>
        <draw:frame presentation:style-name="Mpr48" draw:text-style-name="MP2" draw:layer="backgroundobjects" svg:width="8.119cm" svg:height="1.369cm" svg:x="0cm" svg:y="0cm" presentation:class="header">
          <draw:text-box>
            <text:p text:style-name="MP1">
              <text:span text:style-name="MT1">
                <presentation:header/>
              </text:span>
            </text:p>
          </draw:text-box>
        </draw:frame>
        <draw:frame presentation:style-name="Mpr48" draw:text-style-name="MP4" draw:layer="backgroundobjects" svg:width="8.119cm" svg:height="1.369cm" svg:x="10.59cm" svg:y="0cm" presentation:class="date-time">
          <draw:text-box>
            <text:p text:style-name="MP3">
              <text:span text:style-name="MT1">
                <presentation:date-time/>
              </text:span>
            </text:p>
          </draw:text-box>
        </draw:frame>
        <draw:frame presentation:style-name="Mpr49" draw:text-style-name="MP2" draw:layer="backgroundobjects" svg:width="8.119cm" svg:height="1.369cm" svg:x="0cm" svg:y="26.036cm" presentation:class="footer">
          <draw:text-box>
            <text:p text:style-name="MP1">
              <text:span text:style-name="MT1">
                <presentation:footer/>
              </text:span>
            </text:p>
          </draw:text-box>
        </draw:frame>
        <draw:frame presentation:style-name="Mpr49" draw:text-style-name="MP4" draw:layer="backgroundobjects" svg:width="8.119cm" svg:height="1.369cm" svg:x="10.59cm" svg:y="26.036cm" presentation:class="page-number">
          <draw:text-box>
            <text:p text:style-name="MP3">
              <text:span text:style-name="MT1">
                <text:page-number>18</text:page-number>
              </text:span>
            </text:p>
          </draw:text-box>
        </draw:frame>
      </presentation:notes>
    </style:master-page>
    <style:master-page style:name="Default_20_6" style:display-name="Default 6" style:page-layout-name="PM1" draw:style-name="Mdp1">
      <draw:custom-shape draw:name="Rectangle 11" draw:style-name="Mgr4" draw:text-style-name="MP33" draw:layer="backgroundobjects" svg:width="3.668cm" svg:height="0.846cm" svg:x="29.633cm" svg:y="17.992cm">
        <text:p text:style-name="MP32">
          <text:span text:style-name="MT24">
            <text:page-number>18</text:page-number>
          </text:span>
        </text:p>
        <draw:enhanced-geometry draw:mirror-horizontal="false" draw:mirror-vertical="false" svg:viewBox="0 0 0 0" draw:text-areas="0 0 ?f3 ?f2" draw:type="ooxml-rect" draw:enhanced-path="M 0 0 L ?f3 0 ?f3 ?f2 0 ?f2 Z N">
          <draw:equation draw:name="f0" draw:formula="logwidth/2"/>
          <draw:equation draw:name="f1" draw:formula="logheight/2"/>
          <draw:equation draw:name="f2" draw:formula="logheight"/>
          <draw:equation draw:name="f3" draw:formula="logwidth"/>
        </draw:enhanced-geometry>
      </draw:custom-shape>
      <draw:frame draw:name="Picture 12" draw:style-name="Mgr3" draw:text-style-name="MP21" draw:layer="backgroundobjects" svg:width="11.006cm" svg:height="1.829cm" svg:x="1.129cm" svg:y="0.635cm">
        <draw:image xlink:href="Pictures/10000000000001E70000006C7116842D0DD97A63.jpg" xlink:type="simple" xlink:show="embed" xlink:actuate="onLoad">
          <text:p/>
        </draw:image>
      </draw:frame>
      <draw:line draw:name="Line 13" draw:style-name="Mgr5" draw:text-style-name="MP33" draw:layer="backgroundobjects" svg:x1="0cm" svg:y1="3.175cm" svg:x2="33.866cm" svg:y2="3.176cm">
        <text:p/>
      </draw:line>
      <draw:frame draw:name="Otsikko 1" presentation:style-name="Mpr50" draw:text-style-name="MP9" draw:layer="backgroundobjects" svg:width="28.786cm" svg:height="4.082cm" svg:x="2.54cm" svg:y="5.918cm" presentation:class="title" presentation:user-transformed="true">
        <draw:text-box>
          <text:p text:style-name="MP34">
            <text:span text:style-name="MT25">Muokkaa perustyyl. napsautt.</text:span>
          </text:p>
        </draw:text-box>
      </draw:frame>
      <draw:frame presentation:style-name="Default_20_6-outline1" draw:layer="backgroundobjects" svg:width="30.479cm" svg:height="11.048cm" svg:x="1.693cm" svg:y="4.457cm" presentation:class="outline" presentation:placeholder="true">
        <draw:text-box/>
      </draw:frame>
      <presentation:notes style:page-layout-name="PM2">
        <draw:page-thumbnail presentation:style-name="Default_20_6-title" draw:layer="backgroundobjects" svg:width="18.269cm" svg:height="10.276cm" svg:x="0.22cm" svg:y="2.082cm" presentation:class="page"/>
        <draw:frame presentation:style-name="Default_20_6-notes" draw:layer="backgroundobjects" svg:width="14.967cm" svg:height="12.331cm" svg:x="1.871cm" svg:y="13.017cm" presentation:class="notes" presentation:placeholder="true">
          <draw:text-box/>
        </draw:frame>
        <draw:frame presentation:style-name="Mpr51" draw:text-style-name="MP2" draw:layer="backgroundobjects" svg:width="8.119cm" svg:height="1.369cm" svg:x="0cm" svg:y="0cm" presentation:class="header">
          <draw:text-box>
            <text:p text:style-name="MP1">
              <text:span text:style-name="MT1">
                <presentation:header/>
              </text:span>
            </text:p>
          </draw:text-box>
        </draw:frame>
        <draw:frame presentation:style-name="Mpr51" draw:text-style-name="MP4" draw:layer="backgroundobjects" svg:width="8.119cm" svg:height="1.369cm" svg:x="10.59cm" svg:y="0cm" presentation:class="date-time">
          <draw:text-box>
            <text:p text:style-name="MP3">
              <text:span text:style-name="MT1">
                <presentation:date-time/>
              </text:span>
            </text:p>
          </draw:text-box>
        </draw:frame>
        <draw:frame presentation:style-name="Mpr52" draw:text-style-name="MP2" draw:layer="backgroundobjects" svg:width="8.119cm" svg:height="1.369cm" svg:x="0cm" svg:y="26.036cm" presentation:class="footer">
          <draw:text-box>
            <text:p text:style-name="MP1">
              <text:span text:style-name="MT1">
                <presentation:footer/>
              </text:span>
            </text:p>
          </draw:text-box>
        </draw:frame>
        <draw:frame presentation:style-name="Mpr52" draw:text-style-name="MP4" draw:layer="backgroundobjects" svg:width="8.119cm" svg:height="1.369cm" svg:x="10.59cm" svg:y="26.036cm" presentation:class="page-number">
          <draw:text-box>
            <text:p text:style-name="MP3">
              <text:span text:style-name="MT1">
                <text:page-number>18</text:page-number>
              </text:span>
            </text:p>
          </draw:text-box>
        </draw:frame>
      </presentation:notes>
    </style:master-page>
  </office:master-styles>
</office:document-styles>
</file>